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83" r:id="rId4"/>
    <p:sldMasterId id="214748368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Libre Baskerville"/>
      <p:regular r:id="rId28"/>
      <p:bold r:id="rId29"/>
      <p: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Author clrIdx="0" id="0" initials="" lastIdx="2" name="Rick DeVoss"/>
  <p:cmAuthor clrIdx="1" id="1" initials="" lastIdx="2" name="Kimberly Harpring"/>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21" Type="http://schemas.openxmlformats.org/officeDocument/2006/relationships/slide" Target="slides/slide15.xml"/><Relationship Id="rId3" Type="http://schemas.openxmlformats.org/officeDocument/2006/relationships/commentAuthors" Target="commentAuthors.xml"/><Relationship Id="rId34" Type="http://schemas.openxmlformats.org/officeDocument/2006/relationships/customXml" Target="../customXml/item4.xml"/><Relationship Id="rId25" Type="http://schemas.openxmlformats.org/officeDocument/2006/relationships/slide" Target="slides/slide19.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customXml" Target="../customXml/item3.xml"/><Relationship Id="rId20" Type="http://schemas.openxmlformats.org/officeDocument/2006/relationships/slide" Target="slides/slide14.xml"/><Relationship Id="rId2" Type="http://schemas.openxmlformats.org/officeDocument/2006/relationships/presProps" Target="presProps.xml"/><Relationship Id="rId29" Type="http://schemas.openxmlformats.org/officeDocument/2006/relationships/font" Target="fonts/LibreBaskerville-bold.fntdata"/><Relationship Id="rId16" Type="http://schemas.openxmlformats.org/officeDocument/2006/relationships/slide" Target="slides/slide10.xml"/><Relationship Id="rId24" Type="http://schemas.openxmlformats.org/officeDocument/2006/relationships/slide" Target="slides/slide18.xml"/><Relationship Id="rId1" Type="http://schemas.openxmlformats.org/officeDocument/2006/relationships/theme" Target="theme/theme3.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customXml" Target="../customXml/item2.xml"/><Relationship Id="rId23" Type="http://schemas.openxmlformats.org/officeDocument/2006/relationships/slide" Target="slides/slide17.xml"/><Relationship Id="rId28" Type="http://schemas.openxmlformats.org/officeDocument/2006/relationships/font" Target="fonts/LibreBaskerville-regular.fntdata"/><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ustomXml" Target="../customXml/item1.xml"/><Relationship Id="rId22"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font" Target="fonts/LibreBaskerville-italic.fntdata"/><Relationship Id="rId14" Type="http://schemas.openxmlformats.org/officeDocument/2006/relationships/slide" Target="slides/slide8.xml"/><Relationship Id="rId35" Type="http://schemas.openxmlformats.org/officeDocument/2006/relationships/customXml" Target="../customXml/item5.xml"/><Relationship Id="rId8"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 authorId="0" idx="1" dt="2019-04-30T00:31:12.534">
    <p:pos x="0" y="934"/>
    <p:text>The 60 credit degree map from a few years back doesn't really happen anymore. Is it worth recalculating to what is currently offered?</p:text>
  </p:cm>
  <p:cm authorId="1" idx="1" dt="2019-04-30T00:31:12.534">
    <p:pos x="0" y="934"/>
    <p:text>This number is taking into account FRCC and CU Succeed and AP.  It sounded like we do not have restrictions because we are an FRCC site (whatever that really means I'm not sure).  We could just take that line out I suppose</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m authorId="0" idx="2" dt="2019-04-30T00:47:30.226">
    <p:pos x="0" y="838"/>
    <p:text>BVSD is paying for summer courses this summer. This may not continue, however.</p:text>
  </p:cm>
  <p:cm authorId="1" idx="2" dt="2019-04-30T00:47:30.226">
    <p:pos x="0" y="838"/>
    <p:text>Not sure what to put since it is one way now, but may change within a year. hmmm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Google Shape;237;g1501a643ef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238" name="Google Shape;238;g1501a643ef_0_0:notes"/>
          <p:cNvSpPr/>
          <p:nvPr>
            <p:ph idx="2" type="sldImg"/>
          </p:nvPr>
        </p:nvSpPr>
        <p:spPr>
          <a:xfrm>
            <a:off x="38020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39" name="Google Shape;239;g1501a643ef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g28ad80c486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8ad80c486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28c4aca1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8c4aca1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1501a643ef_0_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501a643ef_0_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28ad80c48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8ad80c48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g28c4aca1a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8c4aca1a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28ad80c486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8ad80c486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1501a643ef_0_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1501a643ef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Google Shape;309;g1501a643ef_0_198:notes"/>
          <p:cNvSpPr/>
          <p:nvPr>
            <p:ph idx="2" type="sldImg"/>
          </p:nvPr>
        </p:nvSpPr>
        <p:spPr>
          <a:xfrm>
            <a:off x="38020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1501a643ef_0_1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300" u="none" cap="none" strike="noStrike">
              <a:solidFill>
                <a:schemeClr val="dk1"/>
              </a:solidFill>
              <a:latin typeface="Calibri"/>
              <a:ea typeface="Calibri"/>
              <a:cs typeface="Calibri"/>
              <a:sym typeface="Calibri"/>
            </a:endParaRPr>
          </a:p>
        </p:txBody>
      </p:sp>
      <p:sp>
        <p:nvSpPr>
          <p:cNvPr id="311" name="Google Shape;311;g1501a643ef_0_19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 name="Shape 317"/>
        <p:cNvGrpSpPr/>
        <p:nvPr/>
      </p:nvGrpSpPr>
      <p:grpSpPr>
        <a:xfrm>
          <a:off x="0" y="0"/>
          <a:ext cx="0" cy="0"/>
          <a:chOff x="0" y="0"/>
          <a:chExt cx="0" cy="0"/>
        </a:xfrm>
      </p:grpSpPr>
      <p:sp>
        <p:nvSpPr>
          <p:cNvPr id="318" name="Google Shape;318;g58f0890dbc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58f0890dbc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58f0890dbc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58f0890dbc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g28ad80c486_0_197:notes"/>
          <p:cNvSpPr/>
          <p:nvPr>
            <p:ph idx="2" type="sldImg"/>
          </p:nvPr>
        </p:nvSpPr>
        <p:spPr>
          <a:xfrm>
            <a:off x="38020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g28ad80c486_0_1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300" u="none" cap="none" strike="noStrike">
              <a:solidFill>
                <a:schemeClr val="dk1"/>
              </a:solidFill>
              <a:latin typeface="Calibri"/>
              <a:ea typeface="Calibri"/>
              <a:cs typeface="Calibri"/>
              <a:sym typeface="Calibri"/>
            </a:endParaRPr>
          </a:p>
        </p:txBody>
      </p:sp>
      <p:sp>
        <p:nvSpPr>
          <p:cNvPr id="335" name="Google Shape;335;g28ad80c486_0_1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Google Shape;342;g58f0890dbc_0_372:notes"/>
          <p:cNvSpPr/>
          <p:nvPr>
            <p:ph idx="2" type="sldImg"/>
          </p:nvPr>
        </p:nvSpPr>
        <p:spPr>
          <a:xfrm>
            <a:off x="38020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g58f0890dbc_0_3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300" u="none" cap="none" strike="noStrike">
              <a:solidFill>
                <a:schemeClr val="dk1"/>
              </a:solidFill>
              <a:latin typeface="Calibri"/>
              <a:ea typeface="Calibri"/>
              <a:cs typeface="Calibri"/>
              <a:sym typeface="Calibri"/>
            </a:endParaRPr>
          </a:p>
        </p:txBody>
      </p:sp>
      <p:sp>
        <p:nvSpPr>
          <p:cNvPr id="344" name="Google Shape;344;g58f0890dbc_0_3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28ad80c486_0_417:notes"/>
          <p:cNvSpPr/>
          <p:nvPr>
            <p:ph idx="2" type="sldImg"/>
          </p:nvPr>
        </p:nvSpPr>
        <p:spPr>
          <a:xfrm>
            <a:off x="38020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28ad80c486_0_4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300">
                <a:solidFill>
                  <a:schemeClr val="dk1"/>
                </a:solidFill>
                <a:latin typeface="Calibri"/>
                <a:ea typeface="Calibri"/>
                <a:cs typeface="Calibri"/>
                <a:sym typeface="Calibri"/>
              </a:rPr>
              <a:t>** Generally this is the case</a:t>
            </a:r>
            <a:endParaRPr b="0" i="0" sz="1300" u="none" cap="none" strike="noStrike">
              <a:solidFill>
                <a:schemeClr val="dk1"/>
              </a:solidFill>
              <a:latin typeface="Calibri"/>
              <a:ea typeface="Calibri"/>
              <a:cs typeface="Calibri"/>
              <a:sym typeface="Calibri"/>
            </a:endParaRPr>
          </a:p>
        </p:txBody>
      </p:sp>
      <p:sp>
        <p:nvSpPr>
          <p:cNvPr id="354" name="Google Shape;354;g28ad80c486_0_4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 name="Shape 360"/>
        <p:cNvGrpSpPr/>
        <p:nvPr/>
      </p:nvGrpSpPr>
      <p:grpSpPr>
        <a:xfrm>
          <a:off x="0" y="0"/>
          <a:ext cx="0" cy="0"/>
          <a:chOff x="0" y="0"/>
          <a:chExt cx="0" cy="0"/>
        </a:xfrm>
      </p:grpSpPr>
      <p:sp>
        <p:nvSpPr>
          <p:cNvPr id="361" name="Google Shape;361;g58f0890dbc_0_382:notes"/>
          <p:cNvSpPr/>
          <p:nvPr>
            <p:ph idx="2" type="sldImg"/>
          </p:nvPr>
        </p:nvSpPr>
        <p:spPr>
          <a:xfrm>
            <a:off x="380202" y="685800"/>
            <a:ext cx="60978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g58f0890dbc_0_3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300" u="none" cap="none" strike="noStrike">
              <a:solidFill>
                <a:schemeClr val="dk1"/>
              </a:solidFill>
              <a:latin typeface="Calibri"/>
              <a:ea typeface="Calibri"/>
              <a:cs typeface="Calibri"/>
              <a:sym typeface="Calibri"/>
            </a:endParaRPr>
          </a:p>
        </p:txBody>
      </p:sp>
      <p:sp>
        <p:nvSpPr>
          <p:cNvPr id="363" name="Google Shape;363;g58f0890dbc_0_3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g1501a643ef_0_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501a643ef_0_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1501a643ef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501a643ef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g59cf34d1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59cf34d1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g59cf34d13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59cf34d13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8" name="Shape 398"/>
        <p:cNvGrpSpPr/>
        <p:nvPr/>
      </p:nvGrpSpPr>
      <p:grpSpPr>
        <a:xfrm>
          <a:off x="0" y="0"/>
          <a:ext cx="0" cy="0"/>
          <a:chOff x="0" y="0"/>
          <a:chExt cx="0" cy="0"/>
        </a:xfrm>
      </p:grpSpPr>
      <p:sp>
        <p:nvSpPr>
          <p:cNvPr id="399" name="Google Shape;399;g28ad80c486_0_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8ad80c486_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19eaa84d18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19eaa84d18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noFill/>
      </p:bgPr>
    </p:bg>
    <p:spTree>
      <p:nvGrpSpPr>
        <p:cNvPr id="55" name="Shape 55"/>
        <p:cNvGrpSpPr/>
        <p:nvPr/>
      </p:nvGrpSpPr>
      <p:grpSpPr>
        <a:xfrm>
          <a:off x="0" y="0"/>
          <a:ext cx="0" cy="0"/>
          <a:chOff x="0" y="0"/>
          <a:chExt cx="0" cy="0"/>
        </a:xfrm>
      </p:grpSpPr>
      <p:sp>
        <p:nvSpPr>
          <p:cNvPr id="56" name="Google Shape;56;p14"/>
          <p:cNvSpPr/>
          <p:nvPr/>
        </p:nvSpPr>
        <p:spPr>
          <a:xfrm>
            <a:off x="0" y="0"/>
            <a:ext cx="9144000" cy="3851700"/>
          </a:xfrm>
          <a:prstGeom prst="rect">
            <a:avLst/>
          </a:prstGeom>
          <a:solidFill>
            <a:srgbClr val="000000"/>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sp>
        <p:nvSpPr>
          <p:cNvPr id="57" name="Google Shape;57;p14"/>
          <p:cNvSpPr/>
          <p:nvPr/>
        </p:nvSpPr>
        <p:spPr>
          <a:xfrm>
            <a:off x="0" y="3845719"/>
            <a:ext cx="9144000" cy="34500"/>
          </a:xfrm>
          <a:prstGeom prst="rect">
            <a:avLst/>
          </a:prstGeom>
          <a:solidFill>
            <a:srgbClr val="FFFFFF"/>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sp>
        <p:nvSpPr>
          <p:cNvPr id="58" name="Google Shape;58;p14"/>
          <p:cNvSpPr txBox="1"/>
          <p:nvPr>
            <p:ph type="ctrTitle"/>
          </p:nvPr>
        </p:nvSpPr>
        <p:spPr>
          <a:xfrm>
            <a:off x="685800" y="2516886"/>
            <a:ext cx="8077200" cy="12552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a:lvl1pPr>
            <a:lvl2pPr indent="-76200" lvl="1" marL="0" marR="0" rtl="0" algn="ctr">
              <a:spcBef>
                <a:spcPts val="0"/>
              </a:spcBef>
              <a:spcAft>
                <a:spcPts val="0"/>
              </a:spcAft>
              <a:buSzPts val="1200"/>
              <a:buChar char="○"/>
              <a:defRPr/>
            </a:lvl2pPr>
            <a:lvl3pPr indent="-76200" lvl="2" marL="0" marR="0" rtl="0" algn="ctr">
              <a:spcBef>
                <a:spcPts val="0"/>
              </a:spcBef>
              <a:spcAft>
                <a:spcPts val="0"/>
              </a:spcAft>
              <a:buSzPts val="1200"/>
              <a:buChar char="■"/>
              <a:defRPr/>
            </a:lvl3pPr>
            <a:lvl4pPr indent="-76200" lvl="3" marL="0" marR="0" rtl="0" algn="ctr">
              <a:spcBef>
                <a:spcPts val="0"/>
              </a:spcBef>
              <a:spcAft>
                <a:spcPts val="0"/>
              </a:spcAft>
              <a:buSzPts val="1200"/>
              <a:buChar char="●"/>
              <a:defRPr/>
            </a:lvl4pPr>
            <a:lvl5pPr indent="-76200" lvl="4" marL="0" marR="0" rtl="0" algn="ctr">
              <a:spcBef>
                <a:spcPts val="0"/>
              </a:spcBef>
              <a:spcAft>
                <a:spcPts val="0"/>
              </a:spcAft>
              <a:buSzPts val="1200"/>
              <a:buChar char="○"/>
              <a:defRPr/>
            </a:lvl5pPr>
            <a:lvl6pPr indent="-76200" lvl="5" marL="419100" marR="0" rtl="0" algn="ctr">
              <a:spcBef>
                <a:spcPts val="0"/>
              </a:spcBef>
              <a:spcAft>
                <a:spcPts val="0"/>
              </a:spcAft>
              <a:buSzPts val="1200"/>
              <a:buChar char="■"/>
              <a:defRPr/>
            </a:lvl6pPr>
            <a:lvl7pPr indent="-76200" lvl="6" marL="838200" marR="0" rtl="0" algn="ctr">
              <a:spcBef>
                <a:spcPts val="0"/>
              </a:spcBef>
              <a:spcAft>
                <a:spcPts val="0"/>
              </a:spcAft>
              <a:buSzPts val="1200"/>
              <a:buChar char="●"/>
              <a:defRPr/>
            </a:lvl7pPr>
            <a:lvl8pPr indent="-76200" lvl="7" marL="1257300" marR="0" rtl="0" algn="ctr">
              <a:spcBef>
                <a:spcPts val="0"/>
              </a:spcBef>
              <a:spcAft>
                <a:spcPts val="0"/>
              </a:spcAft>
              <a:buSzPts val="1200"/>
              <a:buChar char="○"/>
              <a:defRPr/>
            </a:lvl8pPr>
            <a:lvl9pPr indent="-88900" lvl="8" marL="1689100" marR="0" rtl="0" algn="ctr">
              <a:spcBef>
                <a:spcPts val="0"/>
              </a:spcBef>
              <a:spcAft>
                <a:spcPts val="0"/>
              </a:spcAft>
              <a:buSzPts val="1200"/>
              <a:buChar char="■"/>
              <a:defRPr/>
            </a:lvl9pPr>
          </a:lstStyle>
          <a:p/>
        </p:txBody>
      </p:sp>
      <p:sp>
        <p:nvSpPr>
          <p:cNvPr id="59" name="Google Shape;59;p14"/>
          <p:cNvSpPr txBox="1"/>
          <p:nvPr>
            <p:ph idx="1" type="subTitle"/>
          </p:nvPr>
        </p:nvSpPr>
        <p:spPr>
          <a:xfrm>
            <a:off x="685800" y="1371600"/>
            <a:ext cx="8077200" cy="1124700"/>
          </a:xfrm>
          <a:prstGeom prst="rect">
            <a:avLst/>
          </a:prstGeom>
          <a:noFill/>
          <a:ln>
            <a:noFill/>
          </a:ln>
        </p:spPr>
        <p:txBody>
          <a:bodyPr anchorCtr="0" anchor="b" bIns="75575" lIns="75575" spcFirstLastPara="1" rIns="75575" wrap="square" tIns="75575"/>
          <a:lstStyle>
            <a:lvl1pPr indent="0" lvl="0" marL="0" marR="0" rtl="0" algn="l">
              <a:spcBef>
                <a:spcPts val="400"/>
              </a:spcBef>
              <a:spcAft>
                <a:spcPts val="0"/>
              </a:spcAft>
              <a:buClr>
                <a:srgbClr val="FFFFFF"/>
              </a:buClr>
              <a:buSzPts val="1200"/>
              <a:buFont typeface="Arial"/>
              <a:buNone/>
              <a:defRPr/>
            </a:lvl1pPr>
            <a:lvl2pPr indent="0" lvl="1" marL="419100" marR="0" rtl="0" algn="ctr">
              <a:spcBef>
                <a:spcPts val="500"/>
              </a:spcBef>
              <a:spcAft>
                <a:spcPts val="0"/>
              </a:spcAft>
              <a:buClr>
                <a:schemeClr val="lt1"/>
              </a:buClr>
              <a:buSzPts val="1200"/>
              <a:buFont typeface="Arial"/>
              <a:buNone/>
              <a:defRPr/>
            </a:lvl2pPr>
            <a:lvl3pPr indent="0" lvl="2" marL="838200" marR="0" rtl="0" algn="ctr">
              <a:spcBef>
                <a:spcPts val="400"/>
              </a:spcBef>
              <a:spcAft>
                <a:spcPts val="0"/>
              </a:spcAft>
              <a:buClr>
                <a:schemeClr val="lt1"/>
              </a:buClr>
              <a:buSzPts val="1200"/>
              <a:buFont typeface="Arial"/>
              <a:buNone/>
              <a:defRPr/>
            </a:lvl3pPr>
            <a:lvl4pPr indent="0" lvl="3" marL="1257300" marR="0" rtl="0" algn="ctr">
              <a:spcBef>
                <a:spcPts val="400"/>
              </a:spcBef>
              <a:spcAft>
                <a:spcPts val="0"/>
              </a:spcAft>
              <a:buClr>
                <a:schemeClr val="lt1"/>
              </a:buClr>
              <a:buSzPts val="1200"/>
              <a:buFont typeface="Arial"/>
              <a:buNone/>
              <a:defRPr/>
            </a:lvl4pPr>
            <a:lvl5pPr indent="-12700" lvl="4" marL="1689100" marR="0" rtl="0" algn="ctr">
              <a:spcBef>
                <a:spcPts val="400"/>
              </a:spcBef>
              <a:spcAft>
                <a:spcPts val="0"/>
              </a:spcAft>
              <a:buClr>
                <a:schemeClr val="lt1"/>
              </a:buClr>
              <a:buSzPts val="1200"/>
              <a:buFont typeface="Arial"/>
              <a:buNone/>
              <a:defRPr/>
            </a:lvl5pPr>
            <a:lvl6pPr indent="-12700" lvl="5" marL="2108200" marR="0" rtl="0" algn="ctr">
              <a:spcBef>
                <a:spcPts val="400"/>
              </a:spcBef>
              <a:spcAft>
                <a:spcPts val="0"/>
              </a:spcAft>
              <a:buClr>
                <a:schemeClr val="lt1"/>
              </a:buClr>
              <a:buSzPts val="1200"/>
              <a:buFont typeface="Arial"/>
              <a:buNone/>
              <a:defRPr/>
            </a:lvl6pPr>
            <a:lvl7pPr indent="-12700" lvl="6" marL="2527300" marR="0" rtl="0" algn="ctr">
              <a:spcBef>
                <a:spcPts val="400"/>
              </a:spcBef>
              <a:spcAft>
                <a:spcPts val="0"/>
              </a:spcAft>
              <a:buClr>
                <a:schemeClr val="lt1"/>
              </a:buClr>
              <a:buSzPts val="1200"/>
              <a:buFont typeface="Arial"/>
              <a:buNone/>
              <a:defRPr/>
            </a:lvl7pPr>
            <a:lvl8pPr indent="-12700" lvl="7" marL="2946400" marR="0" rtl="0" algn="ctr">
              <a:spcBef>
                <a:spcPts val="400"/>
              </a:spcBef>
              <a:spcAft>
                <a:spcPts val="0"/>
              </a:spcAft>
              <a:buClr>
                <a:schemeClr val="lt1"/>
              </a:buClr>
              <a:buSzPts val="1200"/>
              <a:buFont typeface="Arial"/>
              <a:buNone/>
              <a:defRPr/>
            </a:lvl8pPr>
            <a:lvl9pPr indent="0" lvl="8" marL="3365500" marR="0" rtl="0" algn="ctr">
              <a:spcBef>
                <a:spcPts val="400"/>
              </a:spcBef>
              <a:spcAft>
                <a:spcPts val="0"/>
              </a:spcAft>
              <a:buClr>
                <a:schemeClr val="lt1"/>
              </a:buClr>
              <a:buSzPts val="1200"/>
              <a:buFont typeface="Arial"/>
              <a:buNone/>
              <a:defRPr/>
            </a:lvl9pPr>
          </a:lstStyle>
          <a:p/>
        </p:txBody>
      </p:sp>
      <p:sp>
        <p:nvSpPr>
          <p:cNvPr id="60" name="Google Shape;60;p14"/>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61" name="Google Shape;61;p14"/>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
        <p:nvSpPr>
          <p:cNvPr id="62" name="Google Shape;62;p14"/>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chemeClr val="dk1"/>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chemeClr val="dk1"/>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chemeClr val="dk1"/>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chemeClr val="dk1"/>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chemeClr val="dk1"/>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chemeClr val="dk1"/>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chemeClr val="dk1"/>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chemeClr val="dk1"/>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lbum Cover" showMasterSp="0">
  <p:cSld name="Album Cover">
    <p:spTree>
      <p:nvGrpSpPr>
        <p:cNvPr id="63" name="Shape 63"/>
        <p:cNvGrpSpPr/>
        <p:nvPr/>
      </p:nvGrpSpPr>
      <p:grpSpPr>
        <a:xfrm>
          <a:off x="0" y="0"/>
          <a:ext cx="0" cy="0"/>
          <a:chOff x="0" y="0"/>
          <a:chExt cx="0" cy="0"/>
        </a:xfrm>
      </p:grpSpPr>
      <p:sp>
        <p:nvSpPr>
          <p:cNvPr id="64" name="Google Shape;64;p15"/>
          <p:cNvSpPr txBox="1"/>
          <p:nvPr>
            <p:ph idx="1" type="body"/>
          </p:nvPr>
        </p:nvSpPr>
        <p:spPr>
          <a:xfrm>
            <a:off x="228600" y="4100513"/>
            <a:ext cx="8673000" cy="928800"/>
          </a:xfrm>
          <a:prstGeom prst="rect">
            <a:avLst/>
          </a:prstGeom>
          <a:solidFill>
            <a:srgbClr val="BD8E29"/>
          </a:solidFill>
          <a:ln>
            <a:noFill/>
          </a:ln>
        </p:spPr>
        <p:txBody>
          <a:bodyPr anchorCtr="0" anchor="ctr" bIns="75575" lIns="75575" spcFirstLastPara="1" rIns="75575" wrap="square" tIns="75575"/>
          <a:lstStyle>
            <a:lvl1pPr indent="-228600" lvl="0" marL="457200" rtl="0" algn="r">
              <a:spcBef>
                <a:spcPts val="600"/>
              </a:spcBef>
              <a:spcAft>
                <a:spcPts val="0"/>
              </a:spcAft>
              <a:buClr>
                <a:schemeClr val="lt1"/>
              </a:buClr>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65" name="Google Shape;65;p15"/>
          <p:cNvSpPr/>
          <p:nvPr>
            <p:ph idx="2" type="pic"/>
          </p:nvPr>
        </p:nvSpPr>
        <p:spPr>
          <a:xfrm>
            <a:off x="228600" y="57150"/>
            <a:ext cx="6858000" cy="3929700"/>
          </a:xfrm>
          <a:prstGeom prst="rect">
            <a:avLst/>
          </a:prstGeom>
          <a:solidFill>
            <a:schemeClr val="lt1"/>
          </a:solidFill>
          <a:ln>
            <a:noFill/>
          </a:ln>
        </p:spPr>
      </p:sp>
      <p:pic>
        <p:nvPicPr>
          <p:cNvPr descr="Monarchheader2.pdf" id="66" name="Google Shape;66;p15"/>
          <p:cNvPicPr preferRelativeResize="0"/>
          <p:nvPr/>
        </p:nvPicPr>
        <p:blipFill rotWithShape="1">
          <a:blip r:embed="rId2">
            <a:alphaModFix/>
          </a:blip>
          <a:srcRect b="84444" l="1182" r="75167" t="1110"/>
          <a:stretch/>
        </p:blipFill>
        <p:spPr>
          <a:xfrm>
            <a:off x="228601" y="4103370"/>
            <a:ext cx="1491000" cy="925800"/>
          </a:xfrm>
          <a:prstGeom prst="rect">
            <a:avLst/>
          </a:prstGeom>
          <a:noFill/>
          <a:ln>
            <a:noFill/>
          </a:ln>
        </p:spPr>
      </p:pic>
      <p:pic>
        <p:nvPicPr>
          <p:cNvPr descr="Monarchheader2.pdf" id="67" name="Google Shape;67;p15"/>
          <p:cNvPicPr preferRelativeResize="0"/>
          <p:nvPr/>
        </p:nvPicPr>
        <p:blipFill rotWithShape="1">
          <a:blip r:embed="rId2">
            <a:alphaModFix/>
          </a:blip>
          <a:srcRect b="90385" l="65740" r="0" t="1110"/>
          <a:stretch/>
        </p:blipFill>
        <p:spPr>
          <a:xfrm rot="-5400000">
            <a:off x="6039421" y="1251300"/>
            <a:ext cx="3929700" cy="16830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7848600" cy="857400"/>
          </a:xfrm>
          <a:prstGeom prst="rect">
            <a:avLst/>
          </a:prstGeom>
          <a:noFill/>
          <a:ln>
            <a:noFill/>
          </a:ln>
        </p:spPr>
        <p:txBody>
          <a:bodyPr anchorCtr="0" anchor="ctr" bIns="75575" lIns="75575" spcFirstLastPara="1" rIns="75575" wrap="square" tIns="75575"/>
          <a:lstStyle>
            <a:lvl1pPr lvl="0" rtl="0" algn="ctr">
              <a:spcBef>
                <a:spcPts val="0"/>
              </a:spcBef>
              <a:spcAft>
                <a:spcPts val="0"/>
              </a:spcAft>
              <a:buSzPts val="1200"/>
              <a:buChar char="●"/>
              <a:defRPr/>
            </a:lvl1pPr>
            <a:lvl2pPr lvl="1" rtl="0" algn="ctr">
              <a:spcBef>
                <a:spcPts val="0"/>
              </a:spcBef>
              <a:spcAft>
                <a:spcPts val="0"/>
              </a:spcAft>
              <a:buSzPts val="1200"/>
              <a:buChar char="○"/>
              <a:defRPr/>
            </a:lvl2pPr>
            <a:lvl3pPr lvl="2" rtl="0" algn="ctr">
              <a:spcBef>
                <a:spcPts val="0"/>
              </a:spcBef>
              <a:spcAft>
                <a:spcPts val="0"/>
              </a:spcAft>
              <a:buSzPts val="1200"/>
              <a:buChar char="■"/>
              <a:defRPr/>
            </a:lvl3pPr>
            <a:lvl4pPr lvl="3" rtl="0" algn="ctr">
              <a:spcBef>
                <a:spcPts val="0"/>
              </a:spcBef>
              <a:spcAft>
                <a:spcPts val="0"/>
              </a:spcAft>
              <a:buSzPts val="1200"/>
              <a:buChar char="●"/>
              <a:defRPr/>
            </a:lvl4pPr>
            <a:lvl5pPr lvl="4" rtl="0" algn="ctr">
              <a:spcBef>
                <a:spcPts val="0"/>
              </a:spcBef>
              <a:spcAft>
                <a:spcPts val="0"/>
              </a:spcAft>
              <a:buSzPts val="1200"/>
              <a:buChar char="○"/>
              <a:defRPr/>
            </a:lvl5pPr>
            <a:lvl6pPr lvl="5" marL="419100" rtl="0" algn="ctr">
              <a:spcBef>
                <a:spcPts val="0"/>
              </a:spcBef>
              <a:spcAft>
                <a:spcPts val="0"/>
              </a:spcAft>
              <a:buSzPts val="1200"/>
              <a:buChar char="■"/>
              <a:defRPr/>
            </a:lvl6pPr>
            <a:lvl7pPr lvl="6" marL="838200" rtl="0" algn="ctr">
              <a:spcBef>
                <a:spcPts val="0"/>
              </a:spcBef>
              <a:spcAft>
                <a:spcPts val="0"/>
              </a:spcAft>
              <a:buSzPts val="1200"/>
              <a:buChar char="●"/>
              <a:defRPr/>
            </a:lvl7pPr>
            <a:lvl8pPr lvl="7" marL="1257300" rtl="0" algn="ctr">
              <a:spcBef>
                <a:spcPts val="0"/>
              </a:spcBef>
              <a:spcAft>
                <a:spcPts val="0"/>
              </a:spcAft>
              <a:buSzPts val="1200"/>
              <a:buChar char="○"/>
              <a:defRPr/>
            </a:lvl8pPr>
            <a:lvl9pPr lvl="8" marL="1689100" rtl="0" algn="ctr">
              <a:spcBef>
                <a:spcPts val="0"/>
              </a:spcBef>
              <a:spcAft>
                <a:spcPts val="0"/>
              </a:spcAft>
              <a:buSzPts val="1200"/>
              <a:buChar char="■"/>
              <a:defRPr/>
            </a:lvl9pPr>
          </a:lstStyle>
          <a:p/>
        </p:txBody>
      </p:sp>
      <p:sp>
        <p:nvSpPr>
          <p:cNvPr id="70" name="Google Shape;70;p16"/>
          <p:cNvSpPr txBox="1"/>
          <p:nvPr>
            <p:ph idx="1" type="body"/>
          </p:nvPr>
        </p:nvSpPr>
        <p:spPr>
          <a:xfrm>
            <a:off x="457200" y="1200150"/>
            <a:ext cx="7848600" cy="3394500"/>
          </a:xfrm>
          <a:prstGeom prst="rect">
            <a:avLst/>
          </a:prstGeom>
          <a:noFill/>
          <a:ln>
            <a:noFill/>
          </a:ln>
        </p:spPr>
        <p:txBody>
          <a:bodyPr anchorCtr="0" anchor="t" bIns="75575" lIns="75575" spcFirstLastPara="1" rIns="75575" wrap="square" tIns="75575"/>
          <a:lstStyle>
            <a:lvl1pPr indent="-304800" lvl="0" marL="457200" rtl="0" algn="l">
              <a:spcBef>
                <a:spcPts val="600"/>
              </a:spcBef>
              <a:spcAft>
                <a:spcPts val="0"/>
              </a:spcAft>
              <a:buClr>
                <a:schemeClr val="dk2"/>
              </a:buClr>
              <a:buSzPts val="1200"/>
              <a:buFont typeface="Arial"/>
              <a:buChar char="•"/>
              <a:defRPr/>
            </a:lvl1pPr>
            <a:lvl2pPr indent="-304800" lvl="1" marL="914400" rtl="0" algn="l">
              <a:spcBef>
                <a:spcPts val="500"/>
              </a:spcBef>
              <a:spcAft>
                <a:spcPts val="0"/>
              </a:spcAft>
              <a:buClr>
                <a:schemeClr val="dk2"/>
              </a:buClr>
              <a:buSzPts val="1200"/>
              <a:buFont typeface="Arial"/>
              <a:buChar char="–"/>
              <a:defRPr/>
            </a:lvl2pPr>
            <a:lvl3pPr indent="-304800" lvl="2" marL="1371600" rtl="0" algn="l">
              <a:spcBef>
                <a:spcPts val="400"/>
              </a:spcBef>
              <a:spcAft>
                <a:spcPts val="0"/>
              </a:spcAft>
              <a:buClr>
                <a:schemeClr val="dk2"/>
              </a:buClr>
              <a:buSzPts val="1200"/>
              <a:buFont typeface="Arial"/>
              <a:buChar char="•"/>
              <a:defRPr/>
            </a:lvl3pPr>
            <a:lvl4pPr indent="-304800" lvl="3" marL="1828800" rtl="0" algn="l">
              <a:spcBef>
                <a:spcPts val="400"/>
              </a:spcBef>
              <a:spcAft>
                <a:spcPts val="0"/>
              </a:spcAft>
              <a:buClr>
                <a:schemeClr val="dk2"/>
              </a:buClr>
              <a:buSzPts val="1200"/>
              <a:buFont typeface="Arial"/>
              <a:buChar char="–"/>
              <a:defRPr/>
            </a:lvl4pPr>
            <a:lvl5pPr indent="-304800" lvl="4" marL="2286000" rtl="0" algn="l">
              <a:spcBef>
                <a:spcPts val="400"/>
              </a:spcBef>
              <a:spcAft>
                <a:spcPts val="0"/>
              </a:spcAft>
              <a:buClr>
                <a:schemeClr val="dk2"/>
              </a:buClr>
              <a:buSzPts val="1200"/>
              <a:buFont typeface="Arial"/>
              <a:buChar char="»"/>
              <a:defRPr/>
            </a:lvl5pPr>
            <a:lvl6pPr indent="-304800" lvl="5" marL="2743200" rtl="0" algn="l">
              <a:spcBef>
                <a:spcPts val="400"/>
              </a:spcBef>
              <a:spcAft>
                <a:spcPts val="0"/>
              </a:spcAft>
              <a:buClr>
                <a:schemeClr val="dk1"/>
              </a:buClr>
              <a:buSzPts val="1200"/>
              <a:buFont typeface="Arial"/>
              <a:buChar char="•"/>
              <a:defRPr/>
            </a:lvl6pPr>
            <a:lvl7pPr indent="-304800" lvl="6" marL="3200400" rtl="0" algn="l">
              <a:spcBef>
                <a:spcPts val="400"/>
              </a:spcBef>
              <a:spcAft>
                <a:spcPts val="0"/>
              </a:spcAft>
              <a:buClr>
                <a:schemeClr val="dk1"/>
              </a:buClr>
              <a:buSzPts val="1200"/>
              <a:buFont typeface="Arial"/>
              <a:buChar char="•"/>
              <a:defRPr/>
            </a:lvl7pPr>
            <a:lvl8pPr indent="-304800" lvl="7" marL="3657600" rtl="0" algn="l">
              <a:spcBef>
                <a:spcPts val="400"/>
              </a:spcBef>
              <a:spcAft>
                <a:spcPts val="0"/>
              </a:spcAft>
              <a:buClr>
                <a:schemeClr val="dk1"/>
              </a:buClr>
              <a:buSzPts val="1200"/>
              <a:buFont typeface="Arial"/>
              <a:buChar char="•"/>
              <a:defRPr/>
            </a:lvl8pPr>
            <a:lvl9pPr indent="-304800" lvl="8" marL="4114800" rtl="0" algn="l">
              <a:spcBef>
                <a:spcPts val="400"/>
              </a:spcBef>
              <a:spcAft>
                <a:spcPts val="0"/>
              </a:spcAft>
              <a:buClr>
                <a:schemeClr val="dk1"/>
              </a:buClr>
              <a:buSzPts val="1200"/>
              <a:buFont typeface="Arial"/>
              <a:buChar char="•"/>
              <a:defRPr/>
            </a:lvl9pPr>
          </a:lstStyle>
          <a:p/>
        </p:txBody>
      </p:sp>
      <p:sp>
        <p:nvSpPr>
          <p:cNvPr id="71" name="Google Shape;71;p16"/>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72" name="Google Shape;72;p16"/>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
        <p:nvSpPr>
          <p:cNvPr id="73" name="Google Shape;73;p16"/>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Up Mixed with Caption">
  <p:cSld name="2-Up Mixed with Caption">
    <p:spTree>
      <p:nvGrpSpPr>
        <p:cNvPr id="74" name="Shape 74"/>
        <p:cNvGrpSpPr/>
        <p:nvPr/>
      </p:nvGrpSpPr>
      <p:grpSpPr>
        <a:xfrm>
          <a:off x="0" y="0"/>
          <a:ext cx="0" cy="0"/>
          <a:chOff x="0" y="0"/>
          <a:chExt cx="0" cy="0"/>
        </a:xfrm>
      </p:grpSpPr>
      <p:sp>
        <p:nvSpPr>
          <p:cNvPr id="75" name="Google Shape;75;p17"/>
          <p:cNvSpPr/>
          <p:nvPr>
            <p:ph idx="2" type="pic"/>
          </p:nvPr>
        </p:nvSpPr>
        <p:spPr>
          <a:xfrm>
            <a:off x="4724401" y="169164"/>
            <a:ext cx="3694200" cy="2078100"/>
          </a:xfrm>
          <a:prstGeom prst="rect">
            <a:avLst/>
          </a:prstGeom>
          <a:solidFill>
            <a:schemeClr val="lt1"/>
          </a:solidFill>
          <a:ln>
            <a:noFill/>
          </a:ln>
        </p:spPr>
      </p:sp>
      <p:sp>
        <p:nvSpPr>
          <p:cNvPr id="76" name="Google Shape;76;p17"/>
          <p:cNvSpPr/>
          <p:nvPr>
            <p:ph idx="3" type="pic"/>
          </p:nvPr>
        </p:nvSpPr>
        <p:spPr>
          <a:xfrm>
            <a:off x="152400" y="166879"/>
            <a:ext cx="4368600" cy="4368600"/>
          </a:xfrm>
          <a:prstGeom prst="rect">
            <a:avLst/>
          </a:prstGeom>
          <a:solidFill>
            <a:schemeClr val="lt1"/>
          </a:solidFill>
          <a:ln>
            <a:noFill/>
          </a:ln>
        </p:spPr>
      </p:sp>
      <p:sp>
        <p:nvSpPr>
          <p:cNvPr id="77" name="Google Shape;77;p17"/>
          <p:cNvSpPr txBox="1"/>
          <p:nvPr>
            <p:ph idx="1" type="body"/>
          </p:nvPr>
        </p:nvSpPr>
        <p:spPr>
          <a:xfrm>
            <a:off x="4724400" y="2343151"/>
            <a:ext cx="3694200" cy="22380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78" name="Google Shape;78;p17"/>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79" name="Google Shape;79;p17"/>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80" name="Google Shape;80;p17"/>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ortrait with Caption">
  <p:cSld name="Portrait with Caption">
    <p:spTree>
      <p:nvGrpSpPr>
        <p:cNvPr id="81" name="Shape 81"/>
        <p:cNvGrpSpPr/>
        <p:nvPr/>
      </p:nvGrpSpPr>
      <p:grpSpPr>
        <a:xfrm>
          <a:off x="0" y="0"/>
          <a:ext cx="0" cy="0"/>
          <a:chOff x="0" y="0"/>
          <a:chExt cx="0" cy="0"/>
        </a:xfrm>
      </p:grpSpPr>
      <p:sp>
        <p:nvSpPr>
          <p:cNvPr id="82" name="Google Shape;82;p18"/>
          <p:cNvSpPr/>
          <p:nvPr>
            <p:ph idx="2" type="pic"/>
          </p:nvPr>
        </p:nvSpPr>
        <p:spPr>
          <a:xfrm>
            <a:off x="304800" y="171450"/>
            <a:ext cx="4755000" cy="4743600"/>
          </a:xfrm>
          <a:prstGeom prst="rect">
            <a:avLst/>
          </a:prstGeom>
          <a:solidFill>
            <a:schemeClr val="lt1"/>
          </a:solidFill>
          <a:ln>
            <a:noFill/>
          </a:ln>
        </p:spPr>
      </p:sp>
      <p:sp>
        <p:nvSpPr>
          <p:cNvPr id="83" name="Google Shape;83;p18"/>
          <p:cNvSpPr txBox="1"/>
          <p:nvPr>
            <p:ph idx="1" type="body"/>
          </p:nvPr>
        </p:nvSpPr>
        <p:spPr>
          <a:xfrm>
            <a:off x="5105400" y="171450"/>
            <a:ext cx="3200400" cy="28575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84" name="Google Shape;84;p18"/>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85" name="Google Shape;85;p18"/>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86" name="Google Shape;86;p18"/>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87" name="Shape 87"/>
        <p:cNvGrpSpPr/>
        <p:nvPr/>
      </p:nvGrpSpPr>
      <p:grpSpPr>
        <a:xfrm>
          <a:off x="0" y="0"/>
          <a:ext cx="0" cy="0"/>
          <a:chOff x="0" y="0"/>
          <a:chExt cx="0" cy="0"/>
        </a:xfrm>
      </p:grpSpPr>
      <p:sp>
        <p:nvSpPr>
          <p:cNvPr id="88" name="Google Shape;88;p19"/>
          <p:cNvSpPr txBox="1"/>
          <p:nvPr>
            <p:ph type="title"/>
          </p:nvPr>
        </p:nvSpPr>
        <p:spPr>
          <a:xfrm>
            <a:off x="457200" y="205978"/>
            <a:ext cx="7848600" cy="857400"/>
          </a:xfrm>
          <a:prstGeom prst="rect">
            <a:avLst/>
          </a:prstGeom>
          <a:noFill/>
          <a:ln>
            <a:noFill/>
          </a:ln>
        </p:spPr>
        <p:txBody>
          <a:bodyPr anchorCtr="0" anchor="ctr" bIns="75575" lIns="75575" spcFirstLastPara="1" rIns="75575" wrap="square" tIns="75575"/>
          <a:lstStyle>
            <a:lvl1pPr lvl="0" rtl="0" algn="ctr">
              <a:spcBef>
                <a:spcPts val="0"/>
              </a:spcBef>
              <a:spcAft>
                <a:spcPts val="0"/>
              </a:spcAft>
              <a:buSzPts val="1200"/>
              <a:buChar char="●"/>
              <a:defRPr/>
            </a:lvl1pPr>
            <a:lvl2pPr lvl="1" rtl="0" algn="ctr">
              <a:spcBef>
                <a:spcPts val="0"/>
              </a:spcBef>
              <a:spcAft>
                <a:spcPts val="0"/>
              </a:spcAft>
              <a:buSzPts val="1200"/>
              <a:buChar char="○"/>
              <a:defRPr/>
            </a:lvl2pPr>
            <a:lvl3pPr lvl="2" rtl="0" algn="ctr">
              <a:spcBef>
                <a:spcPts val="0"/>
              </a:spcBef>
              <a:spcAft>
                <a:spcPts val="0"/>
              </a:spcAft>
              <a:buSzPts val="1200"/>
              <a:buChar char="■"/>
              <a:defRPr/>
            </a:lvl3pPr>
            <a:lvl4pPr lvl="3" rtl="0" algn="ctr">
              <a:spcBef>
                <a:spcPts val="0"/>
              </a:spcBef>
              <a:spcAft>
                <a:spcPts val="0"/>
              </a:spcAft>
              <a:buSzPts val="1200"/>
              <a:buChar char="●"/>
              <a:defRPr/>
            </a:lvl4pPr>
            <a:lvl5pPr lvl="4" rtl="0" algn="ctr">
              <a:spcBef>
                <a:spcPts val="0"/>
              </a:spcBef>
              <a:spcAft>
                <a:spcPts val="0"/>
              </a:spcAft>
              <a:buSzPts val="1200"/>
              <a:buChar char="○"/>
              <a:defRPr/>
            </a:lvl5pPr>
            <a:lvl6pPr lvl="5" marL="419100" rtl="0" algn="ctr">
              <a:spcBef>
                <a:spcPts val="0"/>
              </a:spcBef>
              <a:spcAft>
                <a:spcPts val="0"/>
              </a:spcAft>
              <a:buSzPts val="1200"/>
              <a:buChar char="■"/>
              <a:defRPr/>
            </a:lvl6pPr>
            <a:lvl7pPr lvl="6" marL="838200" rtl="0" algn="ctr">
              <a:spcBef>
                <a:spcPts val="0"/>
              </a:spcBef>
              <a:spcAft>
                <a:spcPts val="0"/>
              </a:spcAft>
              <a:buSzPts val="1200"/>
              <a:buChar char="●"/>
              <a:defRPr/>
            </a:lvl7pPr>
            <a:lvl8pPr lvl="7" marL="1257300" rtl="0" algn="ctr">
              <a:spcBef>
                <a:spcPts val="0"/>
              </a:spcBef>
              <a:spcAft>
                <a:spcPts val="0"/>
              </a:spcAft>
              <a:buSzPts val="1200"/>
              <a:buChar char="○"/>
              <a:defRPr/>
            </a:lvl8pPr>
            <a:lvl9pPr lvl="8" marL="1689100" rtl="0" algn="ctr">
              <a:spcBef>
                <a:spcPts val="0"/>
              </a:spcBef>
              <a:spcAft>
                <a:spcPts val="0"/>
              </a:spcAft>
              <a:buSzPts val="1200"/>
              <a:buChar char="■"/>
              <a:defRPr/>
            </a:lvl9pPr>
          </a:lstStyle>
          <a:p/>
        </p:txBody>
      </p:sp>
      <p:sp>
        <p:nvSpPr>
          <p:cNvPr id="89" name="Google Shape;89;p19"/>
          <p:cNvSpPr txBox="1"/>
          <p:nvPr>
            <p:ph idx="1" type="body"/>
          </p:nvPr>
        </p:nvSpPr>
        <p:spPr>
          <a:xfrm>
            <a:off x="457200" y="1330452"/>
            <a:ext cx="4038600" cy="3468000"/>
          </a:xfrm>
          <a:prstGeom prst="rect">
            <a:avLst/>
          </a:prstGeom>
          <a:noFill/>
          <a:ln>
            <a:noFill/>
          </a:ln>
        </p:spPr>
        <p:txBody>
          <a:bodyPr anchorCtr="0" anchor="t" bIns="75575" lIns="75575" spcFirstLastPara="1" rIns="75575" wrap="square" tIns="75575"/>
          <a:lstStyle>
            <a:lvl1pPr indent="-304800" lvl="0" marL="457200" rtl="0">
              <a:spcBef>
                <a:spcPts val="600"/>
              </a:spcBef>
              <a:spcAft>
                <a:spcPts val="0"/>
              </a:spcAft>
              <a:buSzPts val="1200"/>
              <a:buChar char="•"/>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90" name="Google Shape;90;p19"/>
          <p:cNvSpPr txBox="1"/>
          <p:nvPr>
            <p:ph idx="2" type="body"/>
          </p:nvPr>
        </p:nvSpPr>
        <p:spPr>
          <a:xfrm>
            <a:off x="4648200" y="1330452"/>
            <a:ext cx="4038600" cy="3468000"/>
          </a:xfrm>
          <a:prstGeom prst="rect">
            <a:avLst/>
          </a:prstGeom>
          <a:noFill/>
          <a:ln>
            <a:noFill/>
          </a:ln>
        </p:spPr>
        <p:txBody>
          <a:bodyPr anchorCtr="0" anchor="t" bIns="75575" lIns="75575" spcFirstLastPara="1" rIns="75575" wrap="square" tIns="75575"/>
          <a:lstStyle>
            <a:lvl1pPr indent="-304800" lvl="0" marL="457200" rtl="0">
              <a:spcBef>
                <a:spcPts val="600"/>
              </a:spcBef>
              <a:spcAft>
                <a:spcPts val="0"/>
              </a:spcAft>
              <a:buSzPts val="1200"/>
              <a:buChar char="•"/>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91" name="Google Shape;91;p19"/>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92" name="Google Shape;92;p19"/>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
        <p:nvSpPr>
          <p:cNvPr id="93" name="Google Shape;93;p19"/>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andscape with Caption">
  <p:cSld name="Landscape with Caption">
    <p:spTree>
      <p:nvGrpSpPr>
        <p:cNvPr id="94" name="Shape 94"/>
        <p:cNvGrpSpPr/>
        <p:nvPr/>
      </p:nvGrpSpPr>
      <p:grpSpPr>
        <a:xfrm>
          <a:off x="0" y="0"/>
          <a:ext cx="0" cy="0"/>
          <a:chOff x="0" y="0"/>
          <a:chExt cx="0" cy="0"/>
        </a:xfrm>
      </p:grpSpPr>
      <p:sp>
        <p:nvSpPr>
          <p:cNvPr id="95" name="Google Shape;95;p20"/>
          <p:cNvSpPr/>
          <p:nvPr>
            <p:ph idx="2" type="pic"/>
          </p:nvPr>
        </p:nvSpPr>
        <p:spPr>
          <a:xfrm>
            <a:off x="533400" y="163793"/>
            <a:ext cx="7467600" cy="4200600"/>
          </a:xfrm>
          <a:prstGeom prst="rect">
            <a:avLst/>
          </a:prstGeom>
          <a:solidFill>
            <a:schemeClr val="lt1"/>
          </a:solidFill>
          <a:ln>
            <a:noFill/>
          </a:ln>
        </p:spPr>
      </p:sp>
      <p:sp>
        <p:nvSpPr>
          <p:cNvPr id="96" name="Google Shape;96;p20"/>
          <p:cNvSpPr txBox="1"/>
          <p:nvPr>
            <p:ph idx="1" type="body"/>
          </p:nvPr>
        </p:nvSpPr>
        <p:spPr>
          <a:xfrm>
            <a:off x="533400" y="4457700"/>
            <a:ext cx="7467600" cy="5715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97" name="Google Shape;97;p20"/>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98" name="Google Shape;98;p20"/>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99" name="Google Shape;99;p20"/>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lbum Section" showMasterSp="0">
  <p:cSld name="Album Section">
    <p:spTree>
      <p:nvGrpSpPr>
        <p:cNvPr id="100" name="Shape 100"/>
        <p:cNvGrpSpPr/>
        <p:nvPr/>
      </p:nvGrpSpPr>
      <p:grpSpPr>
        <a:xfrm>
          <a:off x="0" y="0"/>
          <a:ext cx="0" cy="0"/>
          <a:chOff x="0" y="0"/>
          <a:chExt cx="0" cy="0"/>
        </a:xfrm>
      </p:grpSpPr>
      <p:sp>
        <p:nvSpPr>
          <p:cNvPr id="101" name="Google Shape;101;p21"/>
          <p:cNvSpPr/>
          <p:nvPr>
            <p:ph idx="2" type="pic"/>
          </p:nvPr>
        </p:nvSpPr>
        <p:spPr>
          <a:xfrm>
            <a:off x="435429" y="1609725"/>
            <a:ext cx="2362200" cy="1647900"/>
          </a:xfrm>
          <a:prstGeom prst="rect">
            <a:avLst/>
          </a:prstGeom>
          <a:solidFill>
            <a:schemeClr val="lt1"/>
          </a:solidFill>
          <a:ln>
            <a:noFill/>
          </a:ln>
        </p:spPr>
      </p:sp>
      <p:sp>
        <p:nvSpPr>
          <p:cNvPr id="102" name="Google Shape;102;p21"/>
          <p:cNvSpPr/>
          <p:nvPr>
            <p:ph idx="3" type="pic"/>
          </p:nvPr>
        </p:nvSpPr>
        <p:spPr>
          <a:xfrm>
            <a:off x="2950029" y="1600200"/>
            <a:ext cx="2209800" cy="1657200"/>
          </a:xfrm>
          <a:prstGeom prst="rect">
            <a:avLst/>
          </a:prstGeom>
          <a:solidFill>
            <a:schemeClr val="lt1"/>
          </a:solidFill>
          <a:ln>
            <a:noFill/>
          </a:ln>
        </p:spPr>
      </p:sp>
      <p:sp>
        <p:nvSpPr>
          <p:cNvPr id="103" name="Google Shape;103;p21"/>
          <p:cNvSpPr/>
          <p:nvPr>
            <p:ph idx="4" type="pic"/>
          </p:nvPr>
        </p:nvSpPr>
        <p:spPr>
          <a:xfrm>
            <a:off x="5312229" y="1600200"/>
            <a:ext cx="2209800" cy="1657200"/>
          </a:xfrm>
          <a:prstGeom prst="rect">
            <a:avLst/>
          </a:prstGeom>
          <a:solidFill>
            <a:schemeClr val="lt1"/>
          </a:solidFill>
          <a:ln>
            <a:noFill/>
          </a:ln>
        </p:spPr>
      </p:sp>
      <p:sp>
        <p:nvSpPr>
          <p:cNvPr id="104" name="Google Shape;104;p21"/>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05" name="Google Shape;105;p21"/>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andscape Fullscreen">
  <p:cSld name="Landscape Fullscreen">
    <p:spTree>
      <p:nvGrpSpPr>
        <p:cNvPr id="106" name="Shape 106"/>
        <p:cNvGrpSpPr/>
        <p:nvPr/>
      </p:nvGrpSpPr>
      <p:grpSpPr>
        <a:xfrm>
          <a:off x="0" y="0"/>
          <a:ext cx="0" cy="0"/>
          <a:chOff x="0" y="0"/>
          <a:chExt cx="0" cy="0"/>
        </a:xfrm>
      </p:grpSpPr>
      <p:sp>
        <p:nvSpPr>
          <p:cNvPr id="107" name="Google Shape;107;p22"/>
          <p:cNvSpPr/>
          <p:nvPr>
            <p:ph idx="2" type="pic"/>
          </p:nvPr>
        </p:nvSpPr>
        <p:spPr>
          <a:xfrm>
            <a:off x="0" y="0"/>
            <a:ext cx="9144000" cy="5143500"/>
          </a:xfrm>
          <a:prstGeom prst="rect">
            <a:avLst/>
          </a:prstGeom>
          <a:noFill/>
          <a:ln>
            <a:noFill/>
          </a:ln>
        </p:spPr>
      </p:sp>
      <p:sp>
        <p:nvSpPr>
          <p:cNvPr id="108" name="Google Shape;108;p22"/>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09" name="Google Shape;109;p22"/>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10" name="Google Shape;110;p22"/>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Up Portrait with Captions">
  <p:cSld name="2-Up Portrait with Captions">
    <p:spTree>
      <p:nvGrpSpPr>
        <p:cNvPr id="111" name="Shape 111"/>
        <p:cNvGrpSpPr/>
        <p:nvPr/>
      </p:nvGrpSpPr>
      <p:grpSpPr>
        <a:xfrm>
          <a:off x="0" y="0"/>
          <a:ext cx="0" cy="0"/>
          <a:chOff x="0" y="0"/>
          <a:chExt cx="0" cy="0"/>
        </a:xfrm>
      </p:grpSpPr>
      <p:sp>
        <p:nvSpPr>
          <p:cNvPr id="112" name="Google Shape;112;p23"/>
          <p:cNvSpPr/>
          <p:nvPr>
            <p:ph idx="2" type="pic"/>
          </p:nvPr>
        </p:nvSpPr>
        <p:spPr>
          <a:xfrm>
            <a:off x="4341047" y="400050"/>
            <a:ext cx="3431400" cy="3431400"/>
          </a:xfrm>
          <a:prstGeom prst="rect">
            <a:avLst/>
          </a:prstGeom>
          <a:solidFill>
            <a:schemeClr val="lt1"/>
          </a:solidFill>
          <a:ln>
            <a:noFill/>
          </a:ln>
        </p:spPr>
      </p:sp>
      <p:sp>
        <p:nvSpPr>
          <p:cNvPr id="113" name="Google Shape;113;p23"/>
          <p:cNvSpPr/>
          <p:nvPr>
            <p:ph idx="3" type="pic"/>
          </p:nvPr>
        </p:nvSpPr>
        <p:spPr>
          <a:xfrm>
            <a:off x="685800" y="400050"/>
            <a:ext cx="3429000" cy="3429000"/>
          </a:xfrm>
          <a:prstGeom prst="rect">
            <a:avLst/>
          </a:prstGeom>
          <a:solidFill>
            <a:schemeClr val="lt1"/>
          </a:solidFill>
          <a:ln>
            <a:noFill/>
          </a:ln>
        </p:spPr>
      </p:sp>
      <p:sp>
        <p:nvSpPr>
          <p:cNvPr id="114" name="Google Shape;114;p23"/>
          <p:cNvSpPr txBox="1"/>
          <p:nvPr>
            <p:ph idx="1" type="body"/>
          </p:nvPr>
        </p:nvSpPr>
        <p:spPr>
          <a:xfrm>
            <a:off x="685800" y="3943350"/>
            <a:ext cx="3429000" cy="9144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15" name="Google Shape;115;p23"/>
          <p:cNvSpPr txBox="1"/>
          <p:nvPr>
            <p:ph idx="4" type="body"/>
          </p:nvPr>
        </p:nvSpPr>
        <p:spPr>
          <a:xfrm>
            <a:off x="4343400" y="3943350"/>
            <a:ext cx="3429000" cy="9144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16" name="Google Shape;116;p23"/>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17" name="Google Shape;117;p23"/>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23"/>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Up Landscape with Captions">
  <p:cSld name="2-Up Landscape with Captions">
    <p:spTree>
      <p:nvGrpSpPr>
        <p:cNvPr id="119" name="Shape 119"/>
        <p:cNvGrpSpPr/>
        <p:nvPr/>
      </p:nvGrpSpPr>
      <p:grpSpPr>
        <a:xfrm>
          <a:off x="0" y="0"/>
          <a:ext cx="0" cy="0"/>
          <a:chOff x="0" y="0"/>
          <a:chExt cx="0" cy="0"/>
        </a:xfrm>
      </p:grpSpPr>
      <p:sp>
        <p:nvSpPr>
          <p:cNvPr id="120" name="Google Shape;120;p24"/>
          <p:cNvSpPr/>
          <p:nvPr>
            <p:ph idx="2" type="pic"/>
          </p:nvPr>
        </p:nvSpPr>
        <p:spPr>
          <a:xfrm>
            <a:off x="4343400" y="814387"/>
            <a:ext cx="4038600" cy="2271900"/>
          </a:xfrm>
          <a:prstGeom prst="rect">
            <a:avLst/>
          </a:prstGeom>
          <a:solidFill>
            <a:schemeClr val="lt1"/>
          </a:solidFill>
          <a:ln>
            <a:noFill/>
          </a:ln>
        </p:spPr>
      </p:sp>
      <p:sp>
        <p:nvSpPr>
          <p:cNvPr id="121" name="Google Shape;121;p24"/>
          <p:cNvSpPr/>
          <p:nvPr>
            <p:ph idx="3" type="pic"/>
          </p:nvPr>
        </p:nvSpPr>
        <p:spPr>
          <a:xfrm>
            <a:off x="152400" y="814387"/>
            <a:ext cx="4038600" cy="2271900"/>
          </a:xfrm>
          <a:prstGeom prst="rect">
            <a:avLst/>
          </a:prstGeom>
          <a:solidFill>
            <a:schemeClr val="lt1"/>
          </a:solidFill>
          <a:ln>
            <a:noFill/>
          </a:ln>
        </p:spPr>
      </p:sp>
      <p:sp>
        <p:nvSpPr>
          <p:cNvPr id="122" name="Google Shape;122;p24"/>
          <p:cNvSpPr txBox="1"/>
          <p:nvPr>
            <p:ph idx="1" type="body"/>
          </p:nvPr>
        </p:nvSpPr>
        <p:spPr>
          <a:xfrm>
            <a:off x="152400" y="3200400"/>
            <a:ext cx="4038600" cy="8001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23" name="Google Shape;123;p24"/>
          <p:cNvSpPr txBox="1"/>
          <p:nvPr>
            <p:ph idx="4" type="body"/>
          </p:nvPr>
        </p:nvSpPr>
        <p:spPr>
          <a:xfrm>
            <a:off x="4343400" y="3200400"/>
            <a:ext cx="4038600" cy="8001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24" name="Google Shape;124;p24"/>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25" name="Google Shape;125;p24"/>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4"/>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Up Portrait with Captions">
  <p:cSld name="3-Up Portrait with Captions">
    <p:spTree>
      <p:nvGrpSpPr>
        <p:cNvPr id="127" name="Shape 127"/>
        <p:cNvGrpSpPr/>
        <p:nvPr/>
      </p:nvGrpSpPr>
      <p:grpSpPr>
        <a:xfrm>
          <a:off x="0" y="0"/>
          <a:ext cx="0" cy="0"/>
          <a:chOff x="0" y="0"/>
          <a:chExt cx="0" cy="0"/>
        </a:xfrm>
      </p:grpSpPr>
      <p:sp>
        <p:nvSpPr>
          <p:cNvPr id="128" name="Google Shape;128;p25"/>
          <p:cNvSpPr/>
          <p:nvPr/>
        </p:nvSpPr>
        <p:spPr>
          <a:xfrm>
            <a:off x="8890000" y="0"/>
            <a:ext cx="76200" cy="5143500"/>
          </a:xfrm>
          <a:prstGeom prst="rect">
            <a:avLst/>
          </a:prstGeom>
          <a:solidFill>
            <a:schemeClr val="accent1"/>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sp>
        <p:nvSpPr>
          <p:cNvPr id="129" name="Google Shape;129;p25"/>
          <p:cNvSpPr/>
          <p:nvPr>
            <p:ph idx="2" type="pic"/>
          </p:nvPr>
        </p:nvSpPr>
        <p:spPr>
          <a:xfrm>
            <a:off x="228600" y="400050"/>
            <a:ext cx="2590800" cy="2590800"/>
          </a:xfrm>
          <a:prstGeom prst="rect">
            <a:avLst/>
          </a:prstGeom>
          <a:solidFill>
            <a:schemeClr val="lt1"/>
          </a:solidFill>
          <a:ln>
            <a:noFill/>
          </a:ln>
        </p:spPr>
      </p:sp>
      <p:sp>
        <p:nvSpPr>
          <p:cNvPr id="130" name="Google Shape;130;p25"/>
          <p:cNvSpPr/>
          <p:nvPr>
            <p:ph idx="3" type="pic"/>
          </p:nvPr>
        </p:nvSpPr>
        <p:spPr>
          <a:xfrm>
            <a:off x="3048000" y="400050"/>
            <a:ext cx="2590800" cy="2590800"/>
          </a:xfrm>
          <a:prstGeom prst="rect">
            <a:avLst/>
          </a:prstGeom>
          <a:solidFill>
            <a:schemeClr val="lt1"/>
          </a:solidFill>
          <a:ln>
            <a:noFill/>
          </a:ln>
        </p:spPr>
      </p:sp>
      <p:sp>
        <p:nvSpPr>
          <p:cNvPr id="131" name="Google Shape;131;p25"/>
          <p:cNvSpPr/>
          <p:nvPr>
            <p:ph idx="4" type="pic"/>
          </p:nvPr>
        </p:nvSpPr>
        <p:spPr>
          <a:xfrm>
            <a:off x="5867400" y="400050"/>
            <a:ext cx="2590800" cy="2590800"/>
          </a:xfrm>
          <a:prstGeom prst="rect">
            <a:avLst/>
          </a:prstGeom>
          <a:solidFill>
            <a:schemeClr val="lt1"/>
          </a:solidFill>
          <a:ln>
            <a:noFill/>
          </a:ln>
        </p:spPr>
      </p:sp>
      <p:sp>
        <p:nvSpPr>
          <p:cNvPr id="132" name="Google Shape;132;p25"/>
          <p:cNvSpPr txBox="1"/>
          <p:nvPr>
            <p:ph idx="1" type="body"/>
          </p:nvPr>
        </p:nvSpPr>
        <p:spPr>
          <a:xfrm>
            <a:off x="228600" y="3257550"/>
            <a:ext cx="2590800" cy="12573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33" name="Google Shape;133;p25"/>
          <p:cNvSpPr txBox="1"/>
          <p:nvPr>
            <p:ph idx="5" type="body"/>
          </p:nvPr>
        </p:nvSpPr>
        <p:spPr>
          <a:xfrm>
            <a:off x="3048000" y="3257550"/>
            <a:ext cx="2590800" cy="12573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34" name="Google Shape;134;p25"/>
          <p:cNvSpPr txBox="1"/>
          <p:nvPr>
            <p:ph idx="6" type="body"/>
          </p:nvPr>
        </p:nvSpPr>
        <p:spPr>
          <a:xfrm>
            <a:off x="5867400" y="3257550"/>
            <a:ext cx="2590800" cy="12573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35" name="Google Shape;135;p25"/>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36" name="Google Shape;136;p25"/>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5"/>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Up Landscape with Caption">
  <p:cSld name="3-Up Landscape with Caption">
    <p:spTree>
      <p:nvGrpSpPr>
        <p:cNvPr id="138" name="Shape 138"/>
        <p:cNvGrpSpPr/>
        <p:nvPr/>
      </p:nvGrpSpPr>
      <p:grpSpPr>
        <a:xfrm>
          <a:off x="0" y="0"/>
          <a:ext cx="0" cy="0"/>
          <a:chOff x="0" y="0"/>
          <a:chExt cx="0" cy="0"/>
        </a:xfrm>
      </p:grpSpPr>
      <p:sp>
        <p:nvSpPr>
          <p:cNvPr id="139" name="Google Shape;139;p26"/>
          <p:cNvSpPr/>
          <p:nvPr>
            <p:ph idx="2" type="pic"/>
          </p:nvPr>
        </p:nvSpPr>
        <p:spPr>
          <a:xfrm>
            <a:off x="4343400" y="2514600"/>
            <a:ext cx="3947100" cy="2220300"/>
          </a:xfrm>
          <a:prstGeom prst="rect">
            <a:avLst/>
          </a:prstGeom>
          <a:solidFill>
            <a:schemeClr val="lt1"/>
          </a:solidFill>
          <a:ln>
            <a:noFill/>
          </a:ln>
        </p:spPr>
      </p:sp>
      <p:sp>
        <p:nvSpPr>
          <p:cNvPr id="140" name="Google Shape;140;p26"/>
          <p:cNvSpPr/>
          <p:nvPr>
            <p:ph idx="3" type="pic"/>
          </p:nvPr>
        </p:nvSpPr>
        <p:spPr>
          <a:xfrm>
            <a:off x="228600" y="2514600"/>
            <a:ext cx="3947100" cy="2220300"/>
          </a:xfrm>
          <a:prstGeom prst="rect">
            <a:avLst/>
          </a:prstGeom>
          <a:solidFill>
            <a:schemeClr val="lt1"/>
          </a:solidFill>
          <a:ln>
            <a:noFill/>
          </a:ln>
        </p:spPr>
      </p:sp>
      <p:sp>
        <p:nvSpPr>
          <p:cNvPr id="141" name="Google Shape;141;p26"/>
          <p:cNvSpPr/>
          <p:nvPr>
            <p:ph idx="4" type="pic"/>
          </p:nvPr>
        </p:nvSpPr>
        <p:spPr>
          <a:xfrm>
            <a:off x="4343400" y="171450"/>
            <a:ext cx="3947100" cy="2220300"/>
          </a:xfrm>
          <a:prstGeom prst="rect">
            <a:avLst/>
          </a:prstGeom>
          <a:solidFill>
            <a:schemeClr val="lt1"/>
          </a:solidFill>
          <a:ln>
            <a:noFill/>
          </a:ln>
        </p:spPr>
      </p:sp>
      <p:sp>
        <p:nvSpPr>
          <p:cNvPr id="142" name="Google Shape;142;p26"/>
          <p:cNvSpPr txBox="1"/>
          <p:nvPr>
            <p:ph idx="1" type="body"/>
          </p:nvPr>
        </p:nvSpPr>
        <p:spPr>
          <a:xfrm>
            <a:off x="228600" y="171450"/>
            <a:ext cx="3947100" cy="2220300"/>
          </a:xfrm>
          <a:prstGeom prst="rect">
            <a:avLst/>
          </a:prstGeom>
          <a:noFill/>
          <a:ln>
            <a:noFill/>
          </a:ln>
        </p:spPr>
        <p:txBody>
          <a:bodyPr anchorCtr="0" anchor="b"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43" name="Google Shape;143;p26"/>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44" name="Google Shape;144;p26"/>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26"/>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Up Mixed">
  <p:cSld name="3-Up Mixed">
    <p:spTree>
      <p:nvGrpSpPr>
        <p:cNvPr id="146" name="Shape 146"/>
        <p:cNvGrpSpPr/>
        <p:nvPr/>
      </p:nvGrpSpPr>
      <p:grpSpPr>
        <a:xfrm>
          <a:off x="0" y="0"/>
          <a:ext cx="0" cy="0"/>
          <a:chOff x="0" y="0"/>
          <a:chExt cx="0" cy="0"/>
        </a:xfrm>
      </p:grpSpPr>
      <p:sp>
        <p:nvSpPr>
          <p:cNvPr id="147" name="Google Shape;147;p27"/>
          <p:cNvSpPr/>
          <p:nvPr>
            <p:ph idx="2" type="pic"/>
          </p:nvPr>
        </p:nvSpPr>
        <p:spPr>
          <a:xfrm>
            <a:off x="4648200" y="2343722"/>
            <a:ext cx="3697200" cy="2079600"/>
          </a:xfrm>
          <a:prstGeom prst="rect">
            <a:avLst/>
          </a:prstGeom>
          <a:solidFill>
            <a:schemeClr val="lt1"/>
          </a:solidFill>
          <a:ln>
            <a:noFill/>
          </a:ln>
        </p:spPr>
      </p:sp>
      <p:sp>
        <p:nvSpPr>
          <p:cNvPr id="148" name="Google Shape;148;p27"/>
          <p:cNvSpPr/>
          <p:nvPr>
            <p:ph idx="3" type="pic"/>
          </p:nvPr>
        </p:nvSpPr>
        <p:spPr>
          <a:xfrm>
            <a:off x="228600" y="171450"/>
            <a:ext cx="4252200" cy="4251900"/>
          </a:xfrm>
          <a:prstGeom prst="rect">
            <a:avLst/>
          </a:prstGeom>
          <a:solidFill>
            <a:schemeClr val="lt1"/>
          </a:solidFill>
          <a:ln>
            <a:noFill/>
          </a:ln>
        </p:spPr>
      </p:sp>
      <p:sp>
        <p:nvSpPr>
          <p:cNvPr id="149" name="Google Shape;149;p27"/>
          <p:cNvSpPr/>
          <p:nvPr>
            <p:ph idx="4" type="pic"/>
          </p:nvPr>
        </p:nvSpPr>
        <p:spPr>
          <a:xfrm>
            <a:off x="4648200" y="171450"/>
            <a:ext cx="3672900" cy="2065800"/>
          </a:xfrm>
          <a:prstGeom prst="rect">
            <a:avLst/>
          </a:prstGeom>
          <a:solidFill>
            <a:schemeClr val="lt1"/>
          </a:solidFill>
          <a:ln>
            <a:noFill/>
          </a:ln>
        </p:spPr>
      </p:sp>
      <p:sp>
        <p:nvSpPr>
          <p:cNvPr id="150" name="Google Shape;150;p27"/>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51" name="Google Shape;151;p27"/>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52" name="Google Shape;152;p27"/>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Up Portrait with Captions">
  <p:cSld name="4-Up Portrait with Captions">
    <p:spTree>
      <p:nvGrpSpPr>
        <p:cNvPr id="153" name="Shape 153"/>
        <p:cNvGrpSpPr/>
        <p:nvPr/>
      </p:nvGrpSpPr>
      <p:grpSpPr>
        <a:xfrm>
          <a:off x="0" y="0"/>
          <a:ext cx="0" cy="0"/>
          <a:chOff x="0" y="0"/>
          <a:chExt cx="0" cy="0"/>
        </a:xfrm>
      </p:grpSpPr>
      <p:sp>
        <p:nvSpPr>
          <p:cNvPr id="154" name="Google Shape;154;p28"/>
          <p:cNvSpPr/>
          <p:nvPr>
            <p:ph idx="2" type="pic"/>
          </p:nvPr>
        </p:nvSpPr>
        <p:spPr>
          <a:xfrm>
            <a:off x="1866900" y="171450"/>
            <a:ext cx="2286000" cy="2343300"/>
          </a:xfrm>
          <a:prstGeom prst="rect">
            <a:avLst/>
          </a:prstGeom>
          <a:solidFill>
            <a:schemeClr val="lt1"/>
          </a:solidFill>
          <a:ln>
            <a:noFill/>
          </a:ln>
        </p:spPr>
      </p:sp>
      <p:sp>
        <p:nvSpPr>
          <p:cNvPr id="155" name="Google Shape;155;p28"/>
          <p:cNvSpPr/>
          <p:nvPr>
            <p:ph idx="3" type="pic"/>
          </p:nvPr>
        </p:nvSpPr>
        <p:spPr>
          <a:xfrm>
            <a:off x="1866900" y="2628900"/>
            <a:ext cx="2285100" cy="2343300"/>
          </a:xfrm>
          <a:prstGeom prst="rect">
            <a:avLst/>
          </a:prstGeom>
          <a:solidFill>
            <a:schemeClr val="lt1"/>
          </a:solidFill>
          <a:ln>
            <a:noFill/>
          </a:ln>
        </p:spPr>
      </p:sp>
      <p:sp>
        <p:nvSpPr>
          <p:cNvPr id="156" name="Google Shape;156;p28"/>
          <p:cNvSpPr/>
          <p:nvPr>
            <p:ph idx="4" type="pic"/>
          </p:nvPr>
        </p:nvSpPr>
        <p:spPr>
          <a:xfrm>
            <a:off x="4305300" y="171450"/>
            <a:ext cx="2286000" cy="2343300"/>
          </a:xfrm>
          <a:prstGeom prst="rect">
            <a:avLst/>
          </a:prstGeom>
          <a:solidFill>
            <a:schemeClr val="lt1"/>
          </a:solidFill>
          <a:ln>
            <a:noFill/>
          </a:ln>
        </p:spPr>
      </p:sp>
      <p:sp>
        <p:nvSpPr>
          <p:cNvPr id="157" name="Google Shape;157;p28"/>
          <p:cNvSpPr/>
          <p:nvPr>
            <p:ph idx="5" type="pic"/>
          </p:nvPr>
        </p:nvSpPr>
        <p:spPr>
          <a:xfrm>
            <a:off x="4306086" y="2628900"/>
            <a:ext cx="2285100" cy="2343300"/>
          </a:xfrm>
          <a:prstGeom prst="rect">
            <a:avLst/>
          </a:prstGeom>
          <a:solidFill>
            <a:schemeClr val="lt1"/>
          </a:solidFill>
          <a:ln>
            <a:noFill/>
          </a:ln>
        </p:spPr>
      </p:sp>
      <p:sp>
        <p:nvSpPr>
          <p:cNvPr id="158" name="Google Shape;158;p28"/>
          <p:cNvSpPr txBox="1"/>
          <p:nvPr>
            <p:ph idx="1" type="body"/>
          </p:nvPr>
        </p:nvSpPr>
        <p:spPr>
          <a:xfrm>
            <a:off x="152400" y="171450"/>
            <a:ext cx="1676400" cy="20574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59" name="Google Shape;159;p28"/>
          <p:cNvSpPr txBox="1"/>
          <p:nvPr>
            <p:ph idx="6" type="body"/>
          </p:nvPr>
        </p:nvSpPr>
        <p:spPr>
          <a:xfrm>
            <a:off x="6629400" y="171450"/>
            <a:ext cx="1676400" cy="14289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60" name="Google Shape;160;p28"/>
          <p:cNvSpPr txBox="1"/>
          <p:nvPr>
            <p:ph idx="7" type="body"/>
          </p:nvPr>
        </p:nvSpPr>
        <p:spPr>
          <a:xfrm>
            <a:off x="152400" y="3543300"/>
            <a:ext cx="1676400" cy="1428900"/>
          </a:xfrm>
          <a:prstGeom prst="rect">
            <a:avLst/>
          </a:prstGeom>
          <a:noFill/>
          <a:ln>
            <a:noFill/>
          </a:ln>
        </p:spPr>
        <p:txBody>
          <a:bodyPr anchorCtr="0" anchor="b"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61" name="Google Shape;161;p28"/>
          <p:cNvSpPr txBox="1"/>
          <p:nvPr>
            <p:ph idx="8" type="body"/>
          </p:nvPr>
        </p:nvSpPr>
        <p:spPr>
          <a:xfrm>
            <a:off x="6629400" y="3543300"/>
            <a:ext cx="1676400" cy="1428900"/>
          </a:xfrm>
          <a:prstGeom prst="rect">
            <a:avLst/>
          </a:prstGeom>
          <a:noFill/>
          <a:ln>
            <a:noFill/>
          </a:ln>
        </p:spPr>
        <p:txBody>
          <a:bodyPr anchorCtr="0" anchor="b"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62" name="Google Shape;162;p28"/>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63" name="Google Shape;163;p28"/>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64" name="Google Shape;164;p28"/>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Up Landscape with Captions">
  <p:cSld name="4-Up Landscape with Captions">
    <p:spTree>
      <p:nvGrpSpPr>
        <p:cNvPr id="165" name="Shape 165"/>
        <p:cNvGrpSpPr/>
        <p:nvPr/>
      </p:nvGrpSpPr>
      <p:grpSpPr>
        <a:xfrm>
          <a:off x="0" y="0"/>
          <a:ext cx="0" cy="0"/>
          <a:chOff x="0" y="0"/>
          <a:chExt cx="0" cy="0"/>
        </a:xfrm>
      </p:grpSpPr>
      <p:sp>
        <p:nvSpPr>
          <p:cNvPr id="166" name="Google Shape;166;p29"/>
          <p:cNvSpPr/>
          <p:nvPr>
            <p:ph idx="2" type="pic"/>
          </p:nvPr>
        </p:nvSpPr>
        <p:spPr>
          <a:xfrm>
            <a:off x="533400" y="514350"/>
            <a:ext cx="3653100" cy="2057400"/>
          </a:xfrm>
          <a:prstGeom prst="rect">
            <a:avLst/>
          </a:prstGeom>
          <a:solidFill>
            <a:schemeClr val="lt1"/>
          </a:solidFill>
          <a:ln>
            <a:noFill/>
          </a:ln>
        </p:spPr>
      </p:sp>
      <p:sp>
        <p:nvSpPr>
          <p:cNvPr id="167" name="Google Shape;167;p29"/>
          <p:cNvSpPr txBox="1"/>
          <p:nvPr>
            <p:ph idx="1" type="body"/>
          </p:nvPr>
        </p:nvSpPr>
        <p:spPr>
          <a:xfrm>
            <a:off x="533400" y="4743450"/>
            <a:ext cx="3657600" cy="2286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68" name="Google Shape;168;p29"/>
          <p:cNvSpPr/>
          <p:nvPr>
            <p:ph idx="3" type="pic"/>
          </p:nvPr>
        </p:nvSpPr>
        <p:spPr>
          <a:xfrm>
            <a:off x="4267200" y="514350"/>
            <a:ext cx="3657600" cy="2057400"/>
          </a:xfrm>
          <a:prstGeom prst="rect">
            <a:avLst/>
          </a:prstGeom>
          <a:solidFill>
            <a:schemeClr val="lt1"/>
          </a:solidFill>
          <a:ln>
            <a:noFill/>
          </a:ln>
        </p:spPr>
      </p:sp>
      <p:sp>
        <p:nvSpPr>
          <p:cNvPr id="169" name="Google Shape;169;p29"/>
          <p:cNvSpPr/>
          <p:nvPr>
            <p:ph idx="4" type="pic"/>
          </p:nvPr>
        </p:nvSpPr>
        <p:spPr>
          <a:xfrm>
            <a:off x="533400" y="2628900"/>
            <a:ext cx="3657600" cy="2057400"/>
          </a:xfrm>
          <a:prstGeom prst="rect">
            <a:avLst/>
          </a:prstGeom>
          <a:solidFill>
            <a:schemeClr val="lt1"/>
          </a:solidFill>
          <a:ln>
            <a:noFill/>
          </a:ln>
        </p:spPr>
      </p:sp>
      <p:sp>
        <p:nvSpPr>
          <p:cNvPr id="170" name="Google Shape;170;p29"/>
          <p:cNvSpPr/>
          <p:nvPr>
            <p:ph idx="5" type="pic"/>
          </p:nvPr>
        </p:nvSpPr>
        <p:spPr>
          <a:xfrm>
            <a:off x="4267200" y="2628900"/>
            <a:ext cx="3657600" cy="2057400"/>
          </a:xfrm>
          <a:prstGeom prst="rect">
            <a:avLst/>
          </a:prstGeom>
          <a:solidFill>
            <a:schemeClr val="lt1"/>
          </a:solidFill>
          <a:ln>
            <a:noFill/>
          </a:ln>
        </p:spPr>
      </p:sp>
      <p:sp>
        <p:nvSpPr>
          <p:cNvPr id="171" name="Google Shape;171;p29"/>
          <p:cNvSpPr txBox="1"/>
          <p:nvPr>
            <p:ph idx="6" type="body"/>
          </p:nvPr>
        </p:nvSpPr>
        <p:spPr>
          <a:xfrm>
            <a:off x="533400" y="228600"/>
            <a:ext cx="3657600" cy="2286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72" name="Google Shape;172;p29"/>
          <p:cNvSpPr txBox="1"/>
          <p:nvPr>
            <p:ph idx="7" type="body"/>
          </p:nvPr>
        </p:nvSpPr>
        <p:spPr>
          <a:xfrm>
            <a:off x="4267200" y="4743450"/>
            <a:ext cx="3657600" cy="2286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73" name="Google Shape;173;p29"/>
          <p:cNvSpPr txBox="1"/>
          <p:nvPr>
            <p:ph idx="8" type="body"/>
          </p:nvPr>
        </p:nvSpPr>
        <p:spPr>
          <a:xfrm>
            <a:off x="4267200" y="228600"/>
            <a:ext cx="3657600" cy="2286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74" name="Google Shape;174;p29"/>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75" name="Google Shape;175;p29"/>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76" name="Google Shape;176;p29"/>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Up Portrait with Large Caption">
  <p:cSld name="4-Up Portrait with Large Caption">
    <p:spTree>
      <p:nvGrpSpPr>
        <p:cNvPr id="177" name="Shape 177"/>
        <p:cNvGrpSpPr/>
        <p:nvPr/>
      </p:nvGrpSpPr>
      <p:grpSpPr>
        <a:xfrm>
          <a:off x="0" y="0"/>
          <a:ext cx="0" cy="0"/>
          <a:chOff x="0" y="0"/>
          <a:chExt cx="0" cy="0"/>
        </a:xfrm>
      </p:grpSpPr>
      <p:sp>
        <p:nvSpPr>
          <p:cNvPr id="178" name="Google Shape;178;p30"/>
          <p:cNvSpPr/>
          <p:nvPr>
            <p:ph idx="2" type="pic"/>
          </p:nvPr>
        </p:nvSpPr>
        <p:spPr>
          <a:xfrm>
            <a:off x="228601" y="312267"/>
            <a:ext cx="2006700" cy="2006700"/>
          </a:xfrm>
          <a:prstGeom prst="rect">
            <a:avLst/>
          </a:prstGeom>
          <a:solidFill>
            <a:schemeClr val="lt1"/>
          </a:solidFill>
          <a:ln>
            <a:noFill/>
          </a:ln>
        </p:spPr>
      </p:sp>
      <p:sp>
        <p:nvSpPr>
          <p:cNvPr id="179" name="Google Shape;179;p30"/>
          <p:cNvSpPr/>
          <p:nvPr>
            <p:ph idx="3" type="pic"/>
          </p:nvPr>
        </p:nvSpPr>
        <p:spPr>
          <a:xfrm>
            <a:off x="4343401" y="312267"/>
            <a:ext cx="2006700" cy="2006700"/>
          </a:xfrm>
          <a:prstGeom prst="rect">
            <a:avLst/>
          </a:prstGeom>
          <a:solidFill>
            <a:schemeClr val="lt1"/>
          </a:solidFill>
          <a:ln>
            <a:noFill/>
          </a:ln>
        </p:spPr>
      </p:sp>
      <p:sp>
        <p:nvSpPr>
          <p:cNvPr id="180" name="Google Shape;180;p30"/>
          <p:cNvSpPr/>
          <p:nvPr>
            <p:ph idx="4" type="pic"/>
          </p:nvPr>
        </p:nvSpPr>
        <p:spPr>
          <a:xfrm>
            <a:off x="2286001" y="312267"/>
            <a:ext cx="2006700" cy="2006700"/>
          </a:xfrm>
          <a:prstGeom prst="rect">
            <a:avLst/>
          </a:prstGeom>
          <a:solidFill>
            <a:schemeClr val="lt1"/>
          </a:solidFill>
          <a:ln>
            <a:noFill/>
          </a:ln>
        </p:spPr>
      </p:sp>
      <p:sp>
        <p:nvSpPr>
          <p:cNvPr id="181" name="Google Shape;181;p30"/>
          <p:cNvSpPr/>
          <p:nvPr>
            <p:ph idx="5" type="pic"/>
          </p:nvPr>
        </p:nvSpPr>
        <p:spPr>
          <a:xfrm>
            <a:off x="6400801" y="312267"/>
            <a:ext cx="2006700" cy="2006700"/>
          </a:xfrm>
          <a:prstGeom prst="rect">
            <a:avLst/>
          </a:prstGeom>
          <a:solidFill>
            <a:schemeClr val="lt1"/>
          </a:solidFill>
          <a:ln>
            <a:noFill/>
          </a:ln>
        </p:spPr>
      </p:sp>
      <p:sp>
        <p:nvSpPr>
          <p:cNvPr id="182" name="Google Shape;182;p30"/>
          <p:cNvSpPr txBox="1"/>
          <p:nvPr>
            <p:ph idx="1" type="body"/>
          </p:nvPr>
        </p:nvSpPr>
        <p:spPr>
          <a:xfrm>
            <a:off x="228600" y="2514600"/>
            <a:ext cx="8153400" cy="22860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183" name="Google Shape;183;p30"/>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84" name="Google Shape;184;p30"/>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85" name="Google Shape;185;p30"/>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4-Up: 1 Portrait with 3 Landscape">
  <p:cSld name="4-Up: 1 Portrait with 3 Landscape">
    <p:spTree>
      <p:nvGrpSpPr>
        <p:cNvPr id="186" name="Shape 186"/>
        <p:cNvGrpSpPr/>
        <p:nvPr/>
      </p:nvGrpSpPr>
      <p:grpSpPr>
        <a:xfrm>
          <a:off x="0" y="0"/>
          <a:ext cx="0" cy="0"/>
          <a:chOff x="0" y="0"/>
          <a:chExt cx="0" cy="0"/>
        </a:xfrm>
      </p:grpSpPr>
      <p:sp>
        <p:nvSpPr>
          <p:cNvPr id="187" name="Google Shape;187;p31"/>
          <p:cNvSpPr/>
          <p:nvPr>
            <p:ph idx="2" type="pic"/>
          </p:nvPr>
        </p:nvSpPr>
        <p:spPr>
          <a:xfrm>
            <a:off x="343292" y="193249"/>
            <a:ext cx="4764300" cy="4764300"/>
          </a:xfrm>
          <a:prstGeom prst="rect">
            <a:avLst/>
          </a:prstGeom>
          <a:solidFill>
            <a:schemeClr val="lt1"/>
          </a:solidFill>
          <a:ln>
            <a:noFill/>
          </a:ln>
        </p:spPr>
      </p:sp>
      <p:sp>
        <p:nvSpPr>
          <p:cNvPr id="188" name="Google Shape;188;p31"/>
          <p:cNvSpPr/>
          <p:nvPr>
            <p:ph idx="3" type="pic"/>
          </p:nvPr>
        </p:nvSpPr>
        <p:spPr>
          <a:xfrm>
            <a:off x="5446340" y="193249"/>
            <a:ext cx="2670000" cy="1501800"/>
          </a:xfrm>
          <a:prstGeom prst="rect">
            <a:avLst/>
          </a:prstGeom>
          <a:solidFill>
            <a:schemeClr val="lt1"/>
          </a:solidFill>
          <a:ln>
            <a:noFill/>
          </a:ln>
        </p:spPr>
      </p:sp>
      <p:sp>
        <p:nvSpPr>
          <p:cNvPr id="189" name="Google Shape;189;p31"/>
          <p:cNvSpPr/>
          <p:nvPr>
            <p:ph idx="4" type="pic"/>
          </p:nvPr>
        </p:nvSpPr>
        <p:spPr>
          <a:xfrm>
            <a:off x="5446340" y="1824493"/>
            <a:ext cx="2670000" cy="1501800"/>
          </a:xfrm>
          <a:prstGeom prst="rect">
            <a:avLst/>
          </a:prstGeom>
          <a:solidFill>
            <a:schemeClr val="lt1"/>
          </a:solidFill>
          <a:ln>
            <a:noFill/>
          </a:ln>
        </p:spPr>
      </p:sp>
      <p:sp>
        <p:nvSpPr>
          <p:cNvPr id="190" name="Google Shape;190;p31"/>
          <p:cNvSpPr/>
          <p:nvPr>
            <p:ph idx="5" type="pic"/>
          </p:nvPr>
        </p:nvSpPr>
        <p:spPr>
          <a:xfrm>
            <a:off x="5446340" y="3455737"/>
            <a:ext cx="2670000" cy="1501800"/>
          </a:xfrm>
          <a:prstGeom prst="rect">
            <a:avLst/>
          </a:prstGeom>
          <a:solidFill>
            <a:schemeClr val="lt1"/>
          </a:solidFill>
          <a:ln>
            <a:noFill/>
          </a:ln>
        </p:spPr>
      </p:sp>
      <p:sp>
        <p:nvSpPr>
          <p:cNvPr id="191" name="Google Shape;191;p31"/>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192" name="Google Shape;192;p31"/>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31"/>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5-Up: 3 Landscape with 2 Portrait">
  <p:cSld name="5-Up: 3 Landscape with 2 Portrait">
    <p:spTree>
      <p:nvGrpSpPr>
        <p:cNvPr id="194" name="Shape 194"/>
        <p:cNvGrpSpPr/>
        <p:nvPr/>
      </p:nvGrpSpPr>
      <p:grpSpPr>
        <a:xfrm>
          <a:off x="0" y="0"/>
          <a:ext cx="0" cy="0"/>
          <a:chOff x="0" y="0"/>
          <a:chExt cx="0" cy="0"/>
        </a:xfrm>
      </p:grpSpPr>
      <p:sp>
        <p:nvSpPr>
          <p:cNvPr id="195" name="Google Shape;195;p32"/>
          <p:cNvSpPr/>
          <p:nvPr>
            <p:ph idx="2" type="pic"/>
          </p:nvPr>
        </p:nvSpPr>
        <p:spPr>
          <a:xfrm>
            <a:off x="228600" y="2571750"/>
            <a:ext cx="2070300" cy="2343300"/>
          </a:xfrm>
          <a:prstGeom prst="rect">
            <a:avLst/>
          </a:prstGeom>
          <a:solidFill>
            <a:schemeClr val="lt1"/>
          </a:solidFill>
          <a:ln>
            <a:noFill/>
          </a:ln>
        </p:spPr>
      </p:sp>
      <p:sp>
        <p:nvSpPr>
          <p:cNvPr id="196" name="Google Shape;196;p32"/>
          <p:cNvSpPr/>
          <p:nvPr>
            <p:ph idx="3" type="pic"/>
          </p:nvPr>
        </p:nvSpPr>
        <p:spPr>
          <a:xfrm>
            <a:off x="2438400" y="171450"/>
            <a:ext cx="5562600" cy="3129000"/>
          </a:xfrm>
          <a:prstGeom prst="rect">
            <a:avLst/>
          </a:prstGeom>
          <a:solidFill>
            <a:schemeClr val="lt1"/>
          </a:solidFill>
          <a:ln>
            <a:noFill/>
          </a:ln>
        </p:spPr>
      </p:sp>
      <p:sp>
        <p:nvSpPr>
          <p:cNvPr id="197" name="Google Shape;197;p32"/>
          <p:cNvSpPr/>
          <p:nvPr>
            <p:ph idx="4" type="pic"/>
          </p:nvPr>
        </p:nvSpPr>
        <p:spPr>
          <a:xfrm>
            <a:off x="228600" y="171450"/>
            <a:ext cx="2070300" cy="2343300"/>
          </a:xfrm>
          <a:prstGeom prst="rect">
            <a:avLst/>
          </a:prstGeom>
          <a:solidFill>
            <a:schemeClr val="lt1"/>
          </a:solidFill>
          <a:ln>
            <a:noFill/>
          </a:ln>
        </p:spPr>
      </p:sp>
      <p:sp>
        <p:nvSpPr>
          <p:cNvPr id="198" name="Google Shape;198;p32"/>
          <p:cNvSpPr/>
          <p:nvPr>
            <p:ph idx="5" type="pic"/>
          </p:nvPr>
        </p:nvSpPr>
        <p:spPr>
          <a:xfrm>
            <a:off x="5257800" y="3371850"/>
            <a:ext cx="2743200" cy="1542900"/>
          </a:xfrm>
          <a:prstGeom prst="rect">
            <a:avLst/>
          </a:prstGeom>
          <a:solidFill>
            <a:schemeClr val="lt1"/>
          </a:solidFill>
          <a:ln>
            <a:noFill/>
          </a:ln>
        </p:spPr>
      </p:sp>
      <p:sp>
        <p:nvSpPr>
          <p:cNvPr id="199" name="Google Shape;199;p32"/>
          <p:cNvSpPr/>
          <p:nvPr>
            <p:ph idx="6" type="pic"/>
          </p:nvPr>
        </p:nvSpPr>
        <p:spPr>
          <a:xfrm>
            <a:off x="2438400" y="3371850"/>
            <a:ext cx="2743200" cy="1542900"/>
          </a:xfrm>
          <a:prstGeom prst="rect">
            <a:avLst/>
          </a:prstGeom>
          <a:solidFill>
            <a:schemeClr val="lt1"/>
          </a:solidFill>
          <a:ln>
            <a:noFill/>
          </a:ln>
        </p:spPr>
      </p:sp>
      <p:sp>
        <p:nvSpPr>
          <p:cNvPr id="200" name="Google Shape;200;p32"/>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201" name="Google Shape;201;p32"/>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02" name="Google Shape;202;p32"/>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5-Up: 2 Landscape with 3 Portrait">
  <p:cSld name="5-Up: 2 Landscape with 3 Portrait">
    <p:spTree>
      <p:nvGrpSpPr>
        <p:cNvPr id="203" name="Shape 203"/>
        <p:cNvGrpSpPr/>
        <p:nvPr/>
      </p:nvGrpSpPr>
      <p:grpSpPr>
        <a:xfrm>
          <a:off x="0" y="0"/>
          <a:ext cx="0" cy="0"/>
          <a:chOff x="0" y="0"/>
          <a:chExt cx="0" cy="0"/>
        </a:xfrm>
      </p:grpSpPr>
      <p:sp>
        <p:nvSpPr>
          <p:cNvPr id="204" name="Google Shape;204;p33"/>
          <p:cNvSpPr/>
          <p:nvPr>
            <p:ph idx="2" type="pic"/>
          </p:nvPr>
        </p:nvSpPr>
        <p:spPr>
          <a:xfrm>
            <a:off x="228600" y="171450"/>
            <a:ext cx="2605800" cy="2606100"/>
          </a:xfrm>
          <a:prstGeom prst="rect">
            <a:avLst/>
          </a:prstGeom>
          <a:solidFill>
            <a:schemeClr val="lt1"/>
          </a:solidFill>
          <a:ln>
            <a:noFill/>
          </a:ln>
        </p:spPr>
      </p:sp>
      <p:sp>
        <p:nvSpPr>
          <p:cNvPr id="205" name="Google Shape;205;p33"/>
          <p:cNvSpPr/>
          <p:nvPr>
            <p:ph idx="3" type="pic"/>
          </p:nvPr>
        </p:nvSpPr>
        <p:spPr>
          <a:xfrm>
            <a:off x="228600" y="2900362"/>
            <a:ext cx="3962400" cy="2057400"/>
          </a:xfrm>
          <a:prstGeom prst="rect">
            <a:avLst/>
          </a:prstGeom>
          <a:solidFill>
            <a:schemeClr val="lt1"/>
          </a:solidFill>
          <a:ln>
            <a:noFill/>
          </a:ln>
        </p:spPr>
      </p:sp>
      <p:sp>
        <p:nvSpPr>
          <p:cNvPr id="206" name="Google Shape;206;p33"/>
          <p:cNvSpPr/>
          <p:nvPr>
            <p:ph idx="4" type="pic"/>
          </p:nvPr>
        </p:nvSpPr>
        <p:spPr>
          <a:xfrm>
            <a:off x="4419600" y="2900362"/>
            <a:ext cx="3962400" cy="2057400"/>
          </a:xfrm>
          <a:prstGeom prst="rect">
            <a:avLst/>
          </a:prstGeom>
          <a:solidFill>
            <a:schemeClr val="lt1"/>
          </a:solidFill>
          <a:ln>
            <a:noFill/>
          </a:ln>
        </p:spPr>
      </p:sp>
      <p:sp>
        <p:nvSpPr>
          <p:cNvPr id="207" name="Google Shape;207;p33"/>
          <p:cNvSpPr/>
          <p:nvPr>
            <p:ph idx="5" type="pic"/>
          </p:nvPr>
        </p:nvSpPr>
        <p:spPr>
          <a:xfrm>
            <a:off x="3009900" y="171450"/>
            <a:ext cx="2605800" cy="2606100"/>
          </a:xfrm>
          <a:prstGeom prst="rect">
            <a:avLst/>
          </a:prstGeom>
          <a:solidFill>
            <a:schemeClr val="lt1"/>
          </a:solidFill>
          <a:ln>
            <a:noFill/>
          </a:ln>
        </p:spPr>
      </p:sp>
      <p:sp>
        <p:nvSpPr>
          <p:cNvPr id="208" name="Google Shape;208;p33"/>
          <p:cNvSpPr/>
          <p:nvPr>
            <p:ph idx="6" type="pic"/>
          </p:nvPr>
        </p:nvSpPr>
        <p:spPr>
          <a:xfrm>
            <a:off x="5791200" y="171450"/>
            <a:ext cx="2605800" cy="2606100"/>
          </a:xfrm>
          <a:prstGeom prst="rect">
            <a:avLst/>
          </a:prstGeom>
          <a:solidFill>
            <a:schemeClr val="lt1"/>
          </a:solidFill>
          <a:ln>
            <a:noFill/>
          </a:ln>
        </p:spPr>
      </p:sp>
      <p:sp>
        <p:nvSpPr>
          <p:cNvPr id="209" name="Google Shape;209;p33"/>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210" name="Google Shape;210;p33"/>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11" name="Google Shape;211;p33"/>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quare with Caption">
  <p:cSld name="Square with Caption">
    <p:spTree>
      <p:nvGrpSpPr>
        <p:cNvPr id="212" name="Shape 212"/>
        <p:cNvGrpSpPr/>
        <p:nvPr/>
      </p:nvGrpSpPr>
      <p:grpSpPr>
        <a:xfrm>
          <a:off x="0" y="0"/>
          <a:ext cx="0" cy="0"/>
          <a:chOff x="0" y="0"/>
          <a:chExt cx="0" cy="0"/>
        </a:xfrm>
      </p:grpSpPr>
      <p:sp>
        <p:nvSpPr>
          <p:cNvPr id="213" name="Google Shape;213;p34"/>
          <p:cNvSpPr/>
          <p:nvPr>
            <p:ph idx="2" type="pic"/>
          </p:nvPr>
        </p:nvSpPr>
        <p:spPr>
          <a:xfrm>
            <a:off x="2133600" y="571500"/>
            <a:ext cx="4873500" cy="3657600"/>
          </a:xfrm>
          <a:prstGeom prst="rect">
            <a:avLst/>
          </a:prstGeom>
          <a:solidFill>
            <a:schemeClr val="lt1"/>
          </a:solidFill>
          <a:ln>
            <a:noFill/>
          </a:ln>
        </p:spPr>
      </p:sp>
      <p:sp>
        <p:nvSpPr>
          <p:cNvPr id="214" name="Google Shape;214;p34"/>
          <p:cNvSpPr txBox="1"/>
          <p:nvPr>
            <p:ph idx="1" type="body"/>
          </p:nvPr>
        </p:nvSpPr>
        <p:spPr>
          <a:xfrm>
            <a:off x="2133600" y="4286250"/>
            <a:ext cx="4876800" cy="6288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215" name="Google Shape;215;p34"/>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216" name="Google Shape;216;p34"/>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17" name="Google Shape;217;p34"/>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Up Square with Caption">
  <p:cSld name="2-Up Square with Caption">
    <p:spTree>
      <p:nvGrpSpPr>
        <p:cNvPr id="218" name="Shape 218"/>
        <p:cNvGrpSpPr/>
        <p:nvPr/>
      </p:nvGrpSpPr>
      <p:grpSpPr>
        <a:xfrm>
          <a:off x="0" y="0"/>
          <a:ext cx="0" cy="0"/>
          <a:chOff x="0" y="0"/>
          <a:chExt cx="0" cy="0"/>
        </a:xfrm>
      </p:grpSpPr>
      <p:sp>
        <p:nvSpPr>
          <p:cNvPr id="219" name="Google Shape;219;p35"/>
          <p:cNvSpPr/>
          <p:nvPr>
            <p:ph idx="2" type="pic"/>
          </p:nvPr>
        </p:nvSpPr>
        <p:spPr>
          <a:xfrm>
            <a:off x="4955274" y="1028700"/>
            <a:ext cx="3198000" cy="2400300"/>
          </a:xfrm>
          <a:prstGeom prst="rect">
            <a:avLst/>
          </a:prstGeom>
          <a:solidFill>
            <a:schemeClr val="lt1"/>
          </a:solidFill>
          <a:ln>
            <a:noFill/>
          </a:ln>
        </p:spPr>
      </p:sp>
      <p:sp>
        <p:nvSpPr>
          <p:cNvPr id="220" name="Google Shape;220;p35"/>
          <p:cNvSpPr/>
          <p:nvPr>
            <p:ph idx="3" type="pic"/>
          </p:nvPr>
        </p:nvSpPr>
        <p:spPr>
          <a:xfrm>
            <a:off x="1145274" y="1028700"/>
            <a:ext cx="3198000" cy="2400300"/>
          </a:xfrm>
          <a:prstGeom prst="rect">
            <a:avLst/>
          </a:prstGeom>
          <a:solidFill>
            <a:schemeClr val="lt1"/>
          </a:solidFill>
          <a:ln>
            <a:noFill/>
          </a:ln>
        </p:spPr>
      </p:sp>
      <p:sp>
        <p:nvSpPr>
          <p:cNvPr id="221" name="Google Shape;221;p35"/>
          <p:cNvSpPr txBox="1"/>
          <p:nvPr>
            <p:ph idx="1" type="body"/>
          </p:nvPr>
        </p:nvSpPr>
        <p:spPr>
          <a:xfrm>
            <a:off x="4953000" y="3486150"/>
            <a:ext cx="3200400" cy="9717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222" name="Google Shape;222;p35"/>
          <p:cNvSpPr txBox="1"/>
          <p:nvPr>
            <p:ph idx="4" type="body"/>
          </p:nvPr>
        </p:nvSpPr>
        <p:spPr>
          <a:xfrm>
            <a:off x="1143000" y="3486150"/>
            <a:ext cx="3200400" cy="971700"/>
          </a:xfrm>
          <a:prstGeom prst="rect">
            <a:avLst/>
          </a:prstGeom>
          <a:noFill/>
          <a:ln>
            <a:noFill/>
          </a:ln>
        </p:spPr>
        <p:txBody>
          <a:bodyPr anchorCtr="0" anchor="t" bIns="75575" lIns="75575" spcFirstLastPara="1" rIns="75575" wrap="square" tIns="75575"/>
          <a:lstStyle>
            <a:lvl1pPr indent="-228600" lvl="0" marL="457200" marR="0" rtl="0" algn="l">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223" name="Google Shape;223;p35"/>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224" name="Google Shape;224;p35"/>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25" name="Google Shape;225;p35"/>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anorama with Caption">
  <p:cSld name="Panorama with Caption">
    <p:spTree>
      <p:nvGrpSpPr>
        <p:cNvPr id="226" name="Shape 226"/>
        <p:cNvGrpSpPr/>
        <p:nvPr/>
      </p:nvGrpSpPr>
      <p:grpSpPr>
        <a:xfrm>
          <a:off x="0" y="0"/>
          <a:ext cx="0" cy="0"/>
          <a:chOff x="0" y="0"/>
          <a:chExt cx="0" cy="0"/>
        </a:xfrm>
      </p:grpSpPr>
      <p:sp>
        <p:nvSpPr>
          <p:cNvPr id="227" name="Google Shape;227;p36"/>
          <p:cNvSpPr/>
          <p:nvPr>
            <p:ph idx="2" type="pic"/>
          </p:nvPr>
        </p:nvSpPr>
        <p:spPr>
          <a:xfrm>
            <a:off x="228600" y="1143000"/>
            <a:ext cx="8229600" cy="2057400"/>
          </a:xfrm>
          <a:prstGeom prst="rect">
            <a:avLst/>
          </a:prstGeom>
          <a:solidFill>
            <a:schemeClr val="lt1"/>
          </a:solidFill>
          <a:ln>
            <a:noFill/>
          </a:ln>
        </p:spPr>
      </p:sp>
      <p:sp>
        <p:nvSpPr>
          <p:cNvPr id="228" name="Google Shape;228;p36"/>
          <p:cNvSpPr txBox="1"/>
          <p:nvPr>
            <p:ph idx="1" type="body"/>
          </p:nvPr>
        </p:nvSpPr>
        <p:spPr>
          <a:xfrm>
            <a:off x="228600" y="3257550"/>
            <a:ext cx="8229600" cy="1257300"/>
          </a:xfrm>
          <a:prstGeom prst="rect">
            <a:avLst/>
          </a:prstGeom>
          <a:noFill/>
          <a:ln>
            <a:noFill/>
          </a:ln>
        </p:spPr>
        <p:txBody>
          <a:bodyPr anchorCtr="0" anchor="t" bIns="75575" lIns="75575" spcFirstLastPara="1" rIns="75575" wrap="square" tIns="75575"/>
          <a:lstStyle>
            <a:lvl1pPr indent="-228600" lvl="0" marL="457200" marR="0" rtl="0" algn="r">
              <a:spcBef>
                <a:spcPts val="600"/>
              </a:spcBef>
              <a:spcAft>
                <a:spcPts val="0"/>
              </a:spcAft>
              <a:buSzPts val="1200"/>
              <a:buFont typeface="Calibri"/>
              <a:buNone/>
              <a:defRPr/>
            </a:lvl1pPr>
            <a:lvl2pPr indent="-304800" lvl="1" marL="914400" rtl="0">
              <a:spcBef>
                <a:spcPts val="5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04800" lvl="5" marL="2743200" rtl="0">
              <a:spcBef>
                <a:spcPts val="400"/>
              </a:spcBef>
              <a:spcAft>
                <a:spcPts val="0"/>
              </a:spcAft>
              <a:buSzPts val="1200"/>
              <a:buChar char="•"/>
              <a:defRPr/>
            </a:lvl6pPr>
            <a:lvl7pPr indent="-304800" lvl="6" marL="3200400" rtl="0">
              <a:spcBef>
                <a:spcPts val="400"/>
              </a:spcBef>
              <a:spcAft>
                <a:spcPts val="0"/>
              </a:spcAft>
              <a:buSzPts val="1200"/>
              <a:buChar char="•"/>
              <a:defRPr/>
            </a:lvl7pPr>
            <a:lvl8pPr indent="-304800" lvl="7" marL="3657600" rtl="0">
              <a:spcBef>
                <a:spcPts val="400"/>
              </a:spcBef>
              <a:spcAft>
                <a:spcPts val="0"/>
              </a:spcAft>
              <a:buSzPts val="1200"/>
              <a:buChar char="•"/>
              <a:defRPr/>
            </a:lvl8pPr>
            <a:lvl9pPr indent="-304800" lvl="8" marL="4114800" rtl="0">
              <a:spcBef>
                <a:spcPts val="400"/>
              </a:spcBef>
              <a:spcAft>
                <a:spcPts val="0"/>
              </a:spcAft>
              <a:buSzPts val="1200"/>
              <a:buChar char="•"/>
              <a:defRPr/>
            </a:lvl9pPr>
          </a:lstStyle>
          <a:p/>
        </p:txBody>
      </p:sp>
      <p:sp>
        <p:nvSpPr>
          <p:cNvPr id="229" name="Google Shape;229;p36"/>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230" name="Google Shape;230;p36"/>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rgbClr val="FFFFFF"/>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rgbClr val="FFFFFF"/>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rgbClr val="FFFFFF"/>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rgbClr val="FFFFFF"/>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rgbClr val="FFFFFF"/>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rgbClr val="FFFFFF"/>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rgbClr val="FFFFFF"/>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rgbClr val="FFFFFF"/>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31" name="Google Shape;231;p36"/>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32" name="Shape 232"/>
        <p:cNvGrpSpPr/>
        <p:nvPr/>
      </p:nvGrpSpPr>
      <p:grpSpPr>
        <a:xfrm>
          <a:off x="0" y="0"/>
          <a:ext cx="0" cy="0"/>
          <a:chOff x="0" y="0"/>
          <a:chExt cx="0" cy="0"/>
        </a:xfrm>
      </p:grpSpPr>
      <p:sp>
        <p:nvSpPr>
          <p:cNvPr id="233" name="Google Shape;233;p37"/>
          <p:cNvSpPr txBox="1"/>
          <p:nvPr>
            <p:ph idx="10" type="dt"/>
          </p:nvPr>
        </p:nvSpPr>
        <p:spPr>
          <a:xfrm rot="-5400000">
            <a:off x="7962888" y="713991"/>
            <a:ext cx="1600200" cy="365100"/>
          </a:xfrm>
          <a:prstGeom prst="rect">
            <a:avLst/>
          </a:prstGeom>
          <a:noFill/>
          <a:ln>
            <a:noFill/>
          </a:ln>
        </p:spPr>
        <p:txBody>
          <a:bodyPr anchorCtr="0" anchor="t"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234" name="Google Shape;234;p37"/>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a:lvl1pPr>
            <a:lvl2pPr indent="-76200" lvl="1" marL="419100" marR="0" rtl="0" algn="l">
              <a:spcBef>
                <a:spcPts val="0"/>
              </a:spcBef>
              <a:spcAft>
                <a:spcPts val="0"/>
              </a:spcAft>
              <a:buSzPts val="1200"/>
              <a:buChar char="○"/>
              <a:defRPr/>
            </a:lvl2pPr>
            <a:lvl3pPr indent="-76200" lvl="2" marL="838200" marR="0" rtl="0" algn="l">
              <a:spcBef>
                <a:spcPts val="0"/>
              </a:spcBef>
              <a:spcAft>
                <a:spcPts val="0"/>
              </a:spcAft>
              <a:buSzPts val="1200"/>
              <a:buChar char="■"/>
              <a:defRPr/>
            </a:lvl3pPr>
            <a:lvl4pPr indent="-76200" lvl="3" marL="1257300" marR="0" rtl="0" algn="l">
              <a:spcBef>
                <a:spcPts val="0"/>
              </a:spcBef>
              <a:spcAft>
                <a:spcPts val="0"/>
              </a:spcAft>
              <a:buSzPts val="1200"/>
              <a:buChar char="●"/>
              <a:defRPr/>
            </a:lvl4pPr>
            <a:lvl5pPr indent="-88900" lvl="4" marL="1689100" marR="0" rtl="0" algn="l">
              <a:spcBef>
                <a:spcPts val="0"/>
              </a:spcBef>
              <a:spcAft>
                <a:spcPts val="0"/>
              </a:spcAft>
              <a:buSzPts val="1200"/>
              <a:buChar char="○"/>
              <a:defRPr/>
            </a:lvl5pPr>
            <a:lvl6pPr indent="-88900" lvl="5" marL="2108200" marR="0" rtl="0" algn="l">
              <a:spcBef>
                <a:spcPts val="0"/>
              </a:spcBef>
              <a:spcAft>
                <a:spcPts val="0"/>
              </a:spcAft>
              <a:buSzPts val="1200"/>
              <a:buChar char="■"/>
              <a:defRPr/>
            </a:lvl6pPr>
            <a:lvl7pPr indent="-88900" lvl="6" marL="2527300" marR="0" rtl="0" algn="l">
              <a:spcBef>
                <a:spcPts val="0"/>
              </a:spcBef>
              <a:spcAft>
                <a:spcPts val="0"/>
              </a:spcAft>
              <a:buSzPts val="1200"/>
              <a:buChar char="●"/>
              <a:defRPr/>
            </a:lvl7pPr>
            <a:lvl8pPr indent="-88900" lvl="7" marL="2946400" marR="0" rtl="0" algn="l">
              <a:spcBef>
                <a:spcPts val="0"/>
              </a:spcBef>
              <a:spcAft>
                <a:spcPts val="0"/>
              </a:spcAft>
              <a:buSzPts val="1200"/>
              <a:buChar char="○"/>
              <a:defRPr/>
            </a:lvl8pPr>
            <a:lvl9pPr indent="-76200" lvl="8" marL="3365500" marR="0" rtl="0" algn="l">
              <a:spcBef>
                <a:spcPts val="0"/>
              </a:spcBef>
              <a:spcAft>
                <a:spcPts val="0"/>
              </a:spcAft>
              <a:buSzPts val="1200"/>
              <a:buChar char="■"/>
              <a:defRPr/>
            </a:lvl9pPr>
          </a:lstStyle>
          <a:p/>
        </p:txBody>
      </p:sp>
      <p:sp>
        <p:nvSpPr>
          <p:cNvPr id="235" name="Google Shape;235;p37"/>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5" Type="http://schemas.openxmlformats.org/officeDocument/2006/relationships/theme" Target="../theme/theme1.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7848600" cy="857400"/>
          </a:xfrm>
          <a:prstGeom prst="rect">
            <a:avLst/>
          </a:prstGeom>
          <a:noFill/>
          <a:ln>
            <a:noFill/>
          </a:ln>
        </p:spPr>
        <p:txBody>
          <a:bodyPr anchorCtr="0" anchor="ctr" bIns="75575" lIns="75575" spcFirstLastPara="1" rIns="75575" wrap="square" tIns="75575"/>
          <a:lstStyle>
            <a:lvl1pPr indent="-76200" lvl="0" marL="0" marR="0" rtl="0" algn="ctr">
              <a:spcBef>
                <a:spcPts val="0"/>
              </a:spcBef>
              <a:spcAft>
                <a:spcPts val="0"/>
              </a:spcAft>
              <a:buSzPts val="1200"/>
              <a:buChar char="●"/>
              <a:defRPr sz="1200"/>
            </a:lvl1pPr>
            <a:lvl2pPr indent="-76200" lvl="1" marL="0" marR="0" rtl="0" algn="ctr">
              <a:spcBef>
                <a:spcPts val="0"/>
              </a:spcBef>
              <a:spcAft>
                <a:spcPts val="0"/>
              </a:spcAft>
              <a:buSzPts val="1200"/>
              <a:buChar char="○"/>
              <a:defRPr sz="1200"/>
            </a:lvl2pPr>
            <a:lvl3pPr indent="-76200" lvl="2" marL="0" marR="0" rtl="0" algn="ctr">
              <a:spcBef>
                <a:spcPts val="0"/>
              </a:spcBef>
              <a:spcAft>
                <a:spcPts val="0"/>
              </a:spcAft>
              <a:buSzPts val="1200"/>
              <a:buChar char="■"/>
              <a:defRPr sz="1200"/>
            </a:lvl3pPr>
            <a:lvl4pPr indent="-76200" lvl="3" marL="0" marR="0" rtl="0" algn="ctr">
              <a:spcBef>
                <a:spcPts val="0"/>
              </a:spcBef>
              <a:spcAft>
                <a:spcPts val="0"/>
              </a:spcAft>
              <a:buSzPts val="1200"/>
              <a:buChar char="●"/>
              <a:defRPr sz="1200"/>
            </a:lvl4pPr>
            <a:lvl5pPr indent="-76200" lvl="4" marL="0" marR="0" rtl="0" algn="ctr">
              <a:spcBef>
                <a:spcPts val="0"/>
              </a:spcBef>
              <a:spcAft>
                <a:spcPts val="0"/>
              </a:spcAft>
              <a:buSzPts val="1200"/>
              <a:buChar char="○"/>
              <a:defRPr sz="1200"/>
            </a:lvl5pPr>
            <a:lvl6pPr indent="-76200" lvl="5" marL="419100" marR="0" rtl="0" algn="ctr">
              <a:spcBef>
                <a:spcPts val="0"/>
              </a:spcBef>
              <a:spcAft>
                <a:spcPts val="0"/>
              </a:spcAft>
              <a:buSzPts val="1200"/>
              <a:buChar char="■"/>
              <a:defRPr sz="1200"/>
            </a:lvl6pPr>
            <a:lvl7pPr indent="-76200" lvl="6" marL="838200" marR="0" rtl="0" algn="ctr">
              <a:spcBef>
                <a:spcPts val="0"/>
              </a:spcBef>
              <a:spcAft>
                <a:spcPts val="0"/>
              </a:spcAft>
              <a:buSzPts val="1200"/>
              <a:buChar char="●"/>
              <a:defRPr sz="1200"/>
            </a:lvl7pPr>
            <a:lvl8pPr indent="-76200" lvl="7" marL="1257300" marR="0" rtl="0" algn="ctr">
              <a:spcBef>
                <a:spcPts val="0"/>
              </a:spcBef>
              <a:spcAft>
                <a:spcPts val="0"/>
              </a:spcAft>
              <a:buSzPts val="1200"/>
              <a:buChar char="○"/>
              <a:defRPr sz="1200"/>
            </a:lvl8pPr>
            <a:lvl9pPr indent="-88900" lvl="8" marL="1689100" marR="0" rtl="0" algn="ctr">
              <a:spcBef>
                <a:spcPts val="0"/>
              </a:spcBef>
              <a:spcAft>
                <a:spcPts val="0"/>
              </a:spcAft>
              <a:buSzPts val="1200"/>
              <a:buChar char="■"/>
              <a:defRPr sz="1200"/>
            </a:lvl9pPr>
          </a:lstStyle>
          <a:p/>
        </p:txBody>
      </p:sp>
      <p:sp>
        <p:nvSpPr>
          <p:cNvPr id="52" name="Google Shape;52;p13"/>
          <p:cNvSpPr txBox="1"/>
          <p:nvPr>
            <p:ph idx="1" type="body"/>
          </p:nvPr>
        </p:nvSpPr>
        <p:spPr>
          <a:xfrm>
            <a:off x="457200" y="1200150"/>
            <a:ext cx="7848600" cy="3394500"/>
          </a:xfrm>
          <a:prstGeom prst="rect">
            <a:avLst/>
          </a:prstGeom>
          <a:noFill/>
          <a:ln>
            <a:noFill/>
          </a:ln>
        </p:spPr>
        <p:txBody>
          <a:bodyPr anchorCtr="0" anchor="t" bIns="75575" lIns="75575" spcFirstLastPara="1" rIns="75575" wrap="square" tIns="75575"/>
          <a:lstStyle>
            <a:lvl1pPr indent="-304800" lvl="0" marL="457200" marR="0" rtl="0" algn="l">
              <a:spcBef>
                <a:spcPts val="600"/>
              </a:spcBef>
              <a:spcAft>
                <a:spcPts val="0"/>
              </a:spcAft>
              <a:buClr>
                <a:schemeClr val="dk2"/>
              </a:buClr>
              <a:buSzPts val="1200"/>
              <a:buFont typeface="Arial"/>
              <a:buChar char="•"/>
              <a:defRPr sz="1200"/>
            </a:lvl1pPr>
            <a:lvl2pPr indent="-304800" lvl="1" marL="914400" marR="0" rtl="0" algn="l">
              <a:spcBef>
                <a:spcPts val="500"/>
              </a:spcBef>
              <a:spcAft>
                <a:spcPts val="0"/>
              </a:spcAft>
              <a:buClr>
                <a:schemeClr val="dk2"/>
              </a:buClr>
              <a:buSzPts val="1200"/>
              <a:buFont typeface="Arial"/>
              <a:buChar char="–"/>
              <a:defRPr sz="1200"/>
            </a:lvl2pPr>
            <a:lvl3pPr indent="-304800" lvl="2" marL="1371600" marR="0" rtl="0" algn="l">
              <a:spcBef>
                <a:spcPts val="400"/>
              </a:spcBef>
              <a:spcAft>
                <a:spcPts val="0"/>
              </a:spcAft>
              <a:buClr>
                <a:schemeClr val="dk2"/>
              </a:buClr>
              <a:buSzPts val="1200"/>
              <a:buFont typeface="Arial"/>
              <a:buChar char="•"/>
              <a:defRPr sz="1200"/>
            </a:lvl3pPr>
            <a:lvl4pPr indent="-304800" lvl="3" marL="1828800" marR="0" rtl="0" algn="l">
              <a:spcBef>
                <a:spcPts val="400"/>
              </a:spcBef>
              <a:spcAft>
                <a:spcPts val="0"/>
              </a:spcAft>
              <a:buClr>
                <a:schemeClr val="dk2"/>
              </a:buClr>
              <a:buSzPts val="1200"/>
              <a:buFont typeface="Arial"/>
              <a:buChar char="–"/>
              <a:defRPr sz="1200"/>
            </a:lvl4pPr>
            <a:lvl5pPr indent="-304800" lvl="4" marL="2286000" marR="0" rtl="0" algn="l">
              <a:spcBef>
                <a:spcPts val="400"/>
              </a:spcBef>
              <a:spcAft>
                <a:spcPts val="0"/>
              </a:spcAft>
              <a:buClr>
                <a:schemeClr val="dk2"/>
              </a:buClr>
              <a:buSzPts val="1200"/>
              <a:buFont typeface="Arial"/>
              <a:buChar char="»"/>
              <a:defRPr sz="1200"/>
            </a:lvl5pPr>
            <a:lvl6pPr indent="-304800" lvl="5" marL="2743200" marR="0" rtl="0" algn="l">
              <a:spcBef>
                <a:spcPts val="400"/>
              </a:spcBef>
              <a:spcAft>
                <a:spcPts val="0"/>
              </a:spcAft>
              <a:buClr>
                <a:schemeClr val="dk1"/>
              </a:buClr>
              <a:buSzPts val="1200"/>
              <a:buFont typeface="Arial"/>
              <a:buChar char="•"/>
              <a:defRPr sz="1200"/>
            </a:lvl6pPr>
            <a:lvl7pPr indent="-304800" lvl="6" marL="3200400" marR="0" rtl="0" algn="l">
              <a:spcBef>
                <a:spcPts val="400"/>
              </a:spcBef>
              <a:spcAft>
                <a:spcPts val="0"/>
              </a:spcAft>
              <a:buClr>
                <a:schemeClr val="dk1"/>
              </a:buClr>
              <a:buSzPts val="1200"/>
              <a:buFont typeface="Arial"/>
              <a:buChar char="•"/>
              <a:defRPr sz="1200"/>
            </a:lvl7pPr>
            <a:lvl8pPr indent="-304800" lvl="7" marL="3657600" marR="0" rtl="0" algn="l">
              <a:spcBef>
                <a:spcPts val="400"/>
              </a:spcBef>
              <a:spcAft>
                <a:spcPts val="0"/>
              </a:spcAft>
              <a:buClr>
                <a:schemeClr val="dk1"/>
              </a:buClr>
              <a:buSzPts val="1200"/>
              <a:buFont typeface="Arial"/>
              <a:buChar char="•"/>
              <a:defRPr sz="1200"/>
            </a:lvl8pPr>
            <a:lvl9pPr indent="-304800" lvl="8" marL="4114800" marR="0" rtl="0" algn="l">
              <a:spcBef>
                <a:spcPts val="400"/>
              </a:spcBef>
              <a:spcAft>
                <a:spcPts val="0"/>
              </a:spcAft>
              <a:buClr>
                <a:schemeClr val="dk1"/>
              </a:buClr>
              <a:buSzPts val="1200"/>
              <a:buFont typeface="Arial"/>
              <a:buChar char="•"/>
              <a:defRPr sz="1200"/>
            </a:lvl9pPr>
          </a:lstStyle>
          <a:p/>
        </p:txBody>
      </p:sp>
      <p:sp>
        <p:nvSpPr>
          <p:cNvPr id="53" name="Google Shape;53;p13"/>
          <p:cNvSpPr txBox="1"/>
          <p:nvPr>
            <p:ph idx="11" type="ftr"/>
          </p:nvPr>
        </p:nvSpPr>
        <p:spPr>
          <a:xfrm rot="-5400000">
            <a:off x="7562838" y="2828541"/>
            <a:ext cx="2400300" cy="365100"/>
          </a:xfrm>
          <a:prstGeom prst="rect">
            <a:avLst/>
          </a:prstGeom>
          <a:noFill/>
          <a:ln>
            <a:noFill/>
          </a:ln>
        </p:spPr>
        <p:txBody>
          <a:bodyPr anchorCtr="0" anchor="ctr" bIns="75575" lIns="75575" spcFirstLastPara="1" rIns="75575" wrap="square" tIns="75575"/>
          <a:lstStyle>
            <a:lvl1pPr indent="-76200" lvl="0" marL="0" marR="0" rtl="0" algn="l">
              <a:spcBef>
                <a:spcPts val="0"/>
              </a:spcBef>
              <a:spcAft>
                <a:spcPts val="0"/>
              </a:spcAft>
              <a:buSzPts val="1200"/>
              <a:buChar char="●"/>
              <a:defRPr sz="1200"/>
            </a:lvl1pPr>
            <a:lvl2pPr indent="-76200" lvl="1" marL="419100" marR="0" rtl="0" algn="l">
              <a:spcBef>
                <a:spcPts val="0"/>
              </a:spcBef>
              <a:spcAft>
                <a:spcPts val="0"/>
              </a:spcAft>
              <a:buSzPts val="1200"/>
              <a:buChar char="○"/>
              <a:defRPr sz="1200"/>
            </a:lvl2pPr>
            <a:lvl3pPr indent="-76200" lvl="2" marL="838200" marR="0" rtl="0" algn="l">
              <a:spcBef>
                <a:spcPts val="0"/>
              </a:spcBef>
              <a:spcAft>
                <a:spcPts val="0"/>
              </a:spcAft>
              <a:buSzPts val="1200"/>
              <a:buChar char="■"/>
              <a:defRPr sz="1200"/>
            </a:lvl3pPr>
            <a:lvl4pPr indent="-76200" lvl="3" marL="1257300" marR="0" rtl="0" algn="l">
              <a:spcBef>
                <a:spcPts val="0"/>
              </a:spcBef>
              <a:spcAft>
                <a:spcPts val="0"/>
              </a:spcAft>
              <a:buSzPts val="1200"/>
              <a:buChar char="●"/>
              <a:defRPr sz="1200"/>
            </a:lvl4pPr>
            <a:lvl5pPr indent="-88900" lvl="4" marL="1689100" marR="0" rtl="0" algn="l">
              <a:spcBef>
                <a:spcPts val="0"/>
              </a:spcBef>
              <a:spcAft>
                <a:spcPts val="0"/>
              </a:spcAft>
              <a:buSzPts val="1200"/>
              <a:buChar char="○"/>
              <a:defRPr sz="1200"/>
            </a:lvl5pPr>
            <a:lvl6pPr indent="-88900" lvl="5" marL="2108200" marR="0" rtl="0" algn="l">
              <a:spcBef>
                <a:spcPts val="0"/>
              </a:spcBef>
              <a:spcAft>
                <a:spcPts val="0"/>
              </a:spcAft>
              <a:buSzPts val="1200"/>
              <a:buChar char="■"/>
              <a:defRPr sz="1200"/>
            </a:lvl6pPr>
            <a:lvl7pPr indent="-88900" lvl="6" marL="2527300" marR="0" rtl="0" algn="l">
              <a:spcBef>
                <a:spcPts val="0"/>
              </a:spcBef>
              <a:spcAft>
                <a:spcPts val="0"/>
              </a:spcAft>
              <a:buSzPts val="1200"/>
              <a:buChar char="●"/>
              <a:defRPr sz="1200"/>
            </a:lvl7pPr>
            <a:lvl8pPr indent="-88900" lvl="7" marL="2946400" marR="0" rtl="0" algn="l">
              <a:spcBef>
                <a:spcPts val="0"/>
              </a:spcBef>
              <a:spcAft>
                <a:spcPts val="0"/>
              </a:spcAft>
              <a:buSzPts val="1200"/>
              <a:buChar char="○"/>
              <a:defRPr sz="1200"/>
            </a:lvl8pPr>
            <a:lvl9pPr indent="-76200" lvl="8" marL="3365500" marR="0" rtl="0" algn="l">
              <a:spcBef>
                <a:spcPts val="0"/>
              </a:spcBef>
              <a:spcAft>
                <a:spcPts val="0"/>
              </a:spcAft>
              <a:buSzPts val="1200"/>
              <a:buChar char="■"/>
              <a:defRPr sz="1200"/>
            </a:lvl9pPr>
          </a:lstStyle>
          <a:p/>
        </p:txBody>
      </p:sp>
      <p:sp>
        <p:nvSpPr>
          <p:cNvPr id="54" name="Google Shape;54;p13"/>
          <p:cNvSpPr txBox="1"/>
          <p:nvPr>
            <p:ph idx="12" type="sldNum"/>
          </p:nvPr>
        </p:nvSpPr>
        <p:spPr>
          <a:xfrm rot="5400000">
            <a:off x="8399864" y="4426369"/>
            <a:ext cx="726300" cy="365100"/>
          </a:xfrm>
          <a:prstGeom prst="rect">
            <a:avLst/>
          </a:prstGeom>
          <a:noFill/>
          <a:ln>
            <a:noFill/>
          </a:ln>
        </p:spPr>
        <p:txBody>
          <a:bodyPr anchorCtr="0" anchor="ctr" bIns="42100" lIns="84225" spcFirstLastPara="1" rIns="84225" wrap="square" tIns="42100">
            <a:noAutofit/>
          </a:bodyPr>
          <a:lstStyle>
            <a:lvl1pPr indent="0" lvl="0" marL="0" marR="0" rtl="0" algn="r">
              <a:spcBef>
                <a:spcPts val="0"/>
              </a:spcBef>
              <a:spcAft>
                <a:spcPts val="0"/>
              </a:spcAft>
              <a:buNone/>
              <a:defRPr b="0" i="0" sz="11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1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1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1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1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1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1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1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1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comments" Target="../comments/comment1.xml"/><Relationship Id="rId4" Type="http://schemas.openxmlformats.org/officeDocument/2006/relationships/hyperlink" Target="https://www.transferology.com/" TargetMode="External"/><Relationship Id="rId5"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hyperlink" Target="https://docs.google.com/document/d/19WcLypc2Sh8gtnF_veXC9FFmFNIzlXQV4KPd9Svw00Y/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comments" Target="../comments/commen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hyperlink" Target="https://docs.google.com/document/d/19WcLypc2Sh8gtnF_veXC9FFmFNIzlXQV4KPd9Svw00Y/edit?usp=shari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hyperlink" Target="https://www.frontrange.edu/getting-in/admissions/apply-now" TargetMode="External"/><Relationship Id="rId4" Type="http://schemas.openxmlformats.org/officeDocument/2006/relationships/hyperlink" Target="http://www.frontrange.edu/cof" TargetMode="External"/><Relationship Id="rId5" Type="http://schemas.openxmlformats.org/officeDocument/2006/relationships/hyperlink" Target="https://www.bvsd.org/students/Concurrent%20Enrollment%20Forms/FRCC%20Agreement%20Form%201.pdf" TargetMode="External"/><Relationship Id="rId6"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2.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pic>
        <p:nvPicPr>
          <p:cNvPr descr="Monarch Field View.jpg" id="241" name="Google Shape;241;p38"/>
          <p:cNvPicPr preferRelativeResize="0"/>
          <p:nvPr/>
        </p:nvPicPr>
        <p:blipFill rotWithShape="1">
          <a:blip r:embed="rId3">
            <a:alphaModFix/>
          </a:blip>
          <a:srcRect b="0" l="0" r="0" t="0"/>
          <a:stretch/>
        </p:blipFill>
        <p:spPr>
          <a:xfrm>
            <a:off x="0" y="-277189"/>
            <a:ext cx="9144000" cy="5397000"/>
          </a:xfrm>
          <a:prstGeom prst="rect">
            <a:avLst/>
          </a:prstGeom>
          <a:noFill/>
          <a:ln>
            <a:noFill/>
          </a:ln>
        </p:spPr>
      </p:pic>
      <p:sp>
        <p:nvSpPr>
          <p:cNvPr id="242" name="Google Shape;242;p38"/>
          <p:cNvSpPr txBox="1"/>
          <p:nvPr>
            <p:ph type="ctrTitle"/>
          </p:nvPr>
        </p:nvSpPr>
        <p:spPr>
          <a:xfrm>
            <a:off x="685800" y="1085850"/>
            <a:ext cx="7772400" cy="1485900"/>
          </a:xfrm>
          <a:prstGeom prst="rect">
            <a:avLst/>
          </a:prstGeom>
          <a:noFill/>
          <a:ln>
            <a:noFill/>
          </a:ln>
        </p:spPr>
        <p:txBody>
          <a:bodyPr anchorCtr="0" anchor="t" bIns="0" lIns="84225" spcFirstLastPara="1" rIns="84225" wrap="square" tIns="0">
            <a:noAutofit/>
          </a:bodyPr>
          <a:lstStyle/>
          <a:p>
            <a:pPr indent="0" lvl="0" marL="0" marR="0" rtl="0" algn="ctr">
              <a:spcBef>
                <a:spcPts val="0"/>
              </a:spcBef>
              <a:spcAft>
                <a:spcPts val="0"/>
              </a:spcAft>
              <a:buNone/>
            </a:pPr>
            <a:r>
              <a:rPr b="1" i="0" lang="en" sz="4300" u="none" cap="none" strike="noStrike">
                <a:solidFill>
                  <a:srgbClr val="FFDC1A"/>
                </a:solidFill>
                <a:latin typeface="Libre Baskerville"/>
                <a:ea typeface="Libre Baskerville"/>
                <a:cs typeface="Libre Baskerville"/>
                <a:sym typeface="Libre Baskerville"/>
              </a:rPr>
              <a:t>Monarch</a:t>
            </a:r>
            <a:br>
              <a:rPr b="1" i="0" lang="en" sz="4300" u="none" cap="none" strike="noStrike">
                <a:solidFill>
                  <a:schemeClr val="lt1"/>
                </a:solidFill>
                <a:latin typeface="Libre Baskerville"/>
                <a:ea typeface="Libre Baskerville"/>
                <a:cs typeface="Libre Baskerville"/>
                <a:sym typeface="Libre Baskerville"/>
              </a:rPr>
            </a:br>
            <a:r>
              <a:rPr i="1" lang="en" sz="3600">
                <a:solidFill>
                  <a:schemeClr val="lt1"/>
                </a:solidFill>
                <a:latin typeface="Calibri"/>
                <a:ea typeface="Calibri"/>
                <a:cs typeface="Calibri"/>
                <a:sym typeface="Calibri"/>
              </a:rPr>
              <a:t>College Credit Opportunities</a:t>
            </a:r>
            <a:endParaRPr sz="3600"/>
          </a:p>
        </p:txBody>
      </p:sp>
      <p:sp>
        <p:nvSpPr>
          <p:cNvPr id="243" name="Google Shape;243;p38"/>
          <p:cNvSpPr txBox="1"/>
          <p:nvPr>
            <p:ph idx="1" type="subTitle"/>
          </p:nvPr>
        </p:nvSpPr>
        <p:spPr>
          <a:xfrm>
            <a:off x="0" y="4006103"/>
            <a:ext cx="8763000" cy="1143000"/>
          </a:xfrm>
          <a:prstGeom prst="rect">
            <a:avLst/>
          </a:prstGeom>
          <a:noFill/>
          <a:ln>
            <a:noFill/>
          </a:ln>
        </p:spPr>
        <p:txBody>
          <a:bodyPr anchorCtr="0" anchor="b" bIns="0" lIns="109475" spcFirstLastPara="1" rIns="42100" wrap="square" tIns="0">
            <a:noAutofit/>
          </a:bodyPr>
          <a:lstStyle/>
          <a:p>
            <a:pPr indent="0" lvl="0" marL="0" marR="0" rtl="0" algn="l">
              <a:spcBef>
                <a:spcPts val="0"/>
              </a:spcBef>
              <a:spcAft>
                <a:spcPts val="0"/>
              </a:spcAft>
              <a:buClr>
                <a:schemeClr val="lt1"/>
              </a:buClr>
              <a:buFont typeface="Arial"/>
              <a:buNone/>
            </a:pPr>
            <a:r>
              <a:rPr i="1" lang="en" sz="2200">
                <a:solidFill>
                  <a:schemeClr val="lt1"/>
                </a:solidFill>
                <a:latin typeface="Calibri"/>
                <a:ea typeface="Calibri"/>
                <a:cs typeface="Calibri"/>
                <a:sym typeface="Calibri"/>
              </a:rPr>
              <a:t>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i="1" sz="2200">
              <a:solidFill>
                <a:schemeClr val="lt1"/>
              </a:solidFill>
              <a:latin typeface="Calibri"/>
              <a:ea typeface="Calibri"/>
              <a:cs typeface="Calibri"/>
              <a:sym typeface="Calibri"/>
            </a:endParaRPr>
          </a:p>
          <a:p>
            <a:pPr indent="0" lvl="0" marL="0" marR="0" rtl="0" algn="l">
              <a:spcBef>
                <a:spcPts val="0"/>
              </a:spcBef>
              <a:spcAft>
                <a:spcPts val="0"/>
              </a:spcAft>
              <a:buClr>
                <a:schemeClr val="lt1"/>
              </a:buClr>
              <a:buFont typeface="Arial"/>
              <a:buNone/>
            </a:pPr>
            <a:r>
              <a:t/>
            </a:r>
            <a:endParaRPr b="1" i="0" sz="1800" u="none" cap="none" strike="noStrike">
              <a:solidFill>
                <a:schemeClr val="lt1"/>
              </a:solidFill>
              <a:latin typeface="Calibri"/>
              <a:ea typeface="Calibri"/>
              <a:cs typeface="Calibri"/>
              <a:sym typeface="Calibri"/>
            </a:endParaRPr>
          </a:p>
          <a:p>
            <a:pPr indent="0" lvl="0" marL="0" marR="0" rtl="0" algn="l">
              <a:spcBef>
                <a:spcPts val="400"/>
              </a:spcBef>
              <a:spcAft>
                <a:spcPts val="0"/>
              </a:spcAft>
              <a:buClr>
                <a:schemeClr val="lt1"/>
              </a:buClr>
              <a:buFont typeface="Arial"/>
              <a:buNone/>
            </a:pPr>
            <a:r>
              <a:rPr b="0" i="1" lang="en" sz="2100" u="none" cap="none" strike="noStrike">
                <a:solidFill>
                  <a:schemeClr val="lt1"/>
                </a:solidFill>
                <a:latin typeface="Calibri"/>
                <a:ea typeface="Calibri"/>
                <a:cs typeface="Calibri"/>
                <a:sym typeface="Calibri"/>
              </a:rPr>
              <a:t>	 		              </a:t>
            </a:r>
            <a:endParaRPr b="0" i="1" sz="21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39"/>
          <p:cNvSpPr/>
          <p:nvPr>
            <p:ph idx="10" type="dt"/>
          </p:nvPr>
        </p:nvSpPr>
        <p:spPr>
          <a:xfrm rot="-5400000">
            <a:off x="7962888" y="713991"/>
            <a:ext cx="1600200" cy="365100"/>
          </a:xfrm>
          <a:prstGeom prst="rect">
            <a:avLst/>
          </a:prstGeom>
        </p:spPr>
      </p:sp>
      <p:sp>
        <p:nvSpPr>
          <p:cNvPr id="249" name="Google Shape;249;p39"/>
          <p:cNvSpPr txBox="1"/>
          <p:nvPr>
            <p:ph idx="1" type="body"/>
          </p:nvPr>
        </p:nvSpPr>
        <p:spPr>
          <a:xfrm>
            <a:off x="269875" y="1958575"/>
            <a:ext cx="4378200" cy="3148800"/>
          </a:xfrm>
          <a:prstGeom prst="rect">
            <a:avLst/>
          </a:prstGeom>
        </p:spPr>
        <p:txBody>
          <a:bodyPr anchorCtr="0" anchor="t" bIns="75575" lIns="75575" spcFirstLastPara="1" rIns="75575" wrap="square" tIns="7557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Monarch provides students with the opportunity to earn </a:t>
            </a:r>
            <a:r>
              <a:rPr b="1" lang="en" sz="1800">
                <a:solidFill>
                  <a:schemeClr val="dk1"/>
                </a:solidFill>
              </a:rPr>
              <a:t>substantial</a:t>
            </a:r>
            <a:r>
              <a:rPr lang="en" sz="1800">
                <a:solidFill>
                  <a:schemeClr val="dk1"/>
                </a:solidFill>
              </a:rPr>
              <a:t> college credit, through college level courses in a variety of content areas. Our vision is to make college credit something all students can obtain.</a:t>
            </a:r>
            <a:endParaRPr sz="1800">
              <a:solidFill>
                <a:schemeClr val="dk1"/>
              </a:solidFill>
            </a:endParaRPr>
          </a:p>
        </p:txBody>
      </p:sp>
      <p:sp>
        <p:nvSpPr>
          <p:cNvPr id="250" name="Google Shape;250;p39"/>
          <p:cNvSpPr txBox="1"/>
          <p:nvPr>
            <p:ph type="title"/>
          </p:nvPr>
        </p:nvSpPr>
        <p:spPr>
          <a:xfrm>
            <a:off x="457200" y="205978"/>
            <a:ext cx="7848600" cy="8574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t/>
            </a:r>
            <a:endParaRPr/>
          </a:p>
        </p:txBody>
      </p:sp>
      <p:sp>
        <p:nvSpPr>
          <p:cNvPr id="251" name="Google Shape;251;p39"/>
          <p:cNvSpPr/>
          <p:nvPr/>
        </p:nvSpPr>
        <p:spPr>
          <a:xfrm>
            <a:off x="94050" y="22675"/>
            <a:ext cx="8955900" cy="12474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457200" lvl="0" marL="1828800" marR="0" rtl="0" algn="l">
              <a:spcBef>
                <a:spcPts val="0"/>
              </a:spcBef>
              <a:spcAft>
                <a:spcPts val="0"/>
              </a:spcAft>
              <a:buNone/>
            </a:pPr>
            <a:r>
              <a:t/>
            </a:r>
            <a:endParaRPr sz="4300"/>
          </a:p>
          <a:p>
            <a:pPr indent="457200" lvl="0" marL="1828800" marR="0" rtl="0" algn="l">
              <a:spcBef>
                <a:spcPts val="0"/>
              </a:spcBef>
              <a:spcAft>
                <a:spcPts val="0"/>
              </a:spcAft>
              <a:buNone/>
            </a:pPr>
            <a:r>
              <a:t/>
            </a:r>
            <a:endParaRPr sz="4300"/>
          </a:p>
          <a:p>
            <a:pPr indent="457200" lvl="0" marL="1828800" marR="0" rtl="0" algn="l">
              <a:spcBef>
                <a:spcPts val="0"/>
              </a:spcBef>
              <a:spcAft>
                <a:spcPts val="0"/>
              </a:spcAft>
              <a:buNone/>
            </a:pPr>
            <a:r>
              <a:t/>
            </a:r>
            <a:endParaRPr sz="4300"/>
          </a:p>
          <a:p>
            <a:pPr indent="457200" lvl="0" marL="1828800" marR="0" rtl="0" algn="l">
              <a:spcBef>
                <a:spcPts val="0"/>
              </a:spcBef>
              <a:spcAft>
                <a:spcPts val="0"/>
              </a:spcAft>
              <a:buNone/>
            </a:pPr>
            <a:r>
              <a:rPr lang="en" sz="4300"/>
              <a:t> </a:t>
            </a:r>
            <a:r>
              <a:rPr lang="en" sz="4300">
                <a:solidFill>
                  <a:schemeClr val="dk1"/>
                </a:solidFill>
              </a:rPr>
              <a:t>College Credit</a:t>
            </a:r>
            <a:r>
              <a:rPr lang="en" sz="4300">
                <a:solidFill>
                  <a:schemeClr val="dk1"/>
                </a:solidFill>
              </a:rPr>
              <a:t> Program</a:t>
            </a:r>
            <a:endParaRPr b="0" i="0" sz="4300" u="none" cap="none" strike="noStrike">
              <a:latin typeface="Arial"/>
              <a:ea typeface="Arial"/>
              <a:cs typeface="Arial"/>
              <a:sym typeface="Arial"/>
            </a:endParaRPr>
          </a:p>
        </p:txBody>
      </p:sp>
      <p:pic>
        <p:nvPicPr>
          <p:cNvPr descr="M letter.jpg" id="252" name="Google Shape;252;p39"/>
          <p:cNvPicPr preferRelativeResize="0"/>
          <p:nvPr>
            <p:ph idx="11" type="ftr"/>
          </p:nvPr>
        </p:nvPicPr>
        <p:blipFill rotWithShape="1">
          <a:blip r:embed="rId3">
            <a:alphaModFix/>
          </a:blip>
          <a:srcRect b="0" l="8465" r="-1290" t="0"/>
          <a:stretch/>
        </p:blipFill>
        <p:spPr>
          <a:xfrm rot="-5400000">
            <a:off x="8578518" y="4208721"/>
            <a:ext cx="4441" cy="599"/>
          </a:xfrm>
          <a:prstGeom prst="rect">
            <a:avLst/>
          </a:prstGeom>
          <a:solidFill>
            <a:schemeClr val="lt1"/>
          </a:solidFill>
          <a:ln>
            <a:noFill/>
          </a:ln>
        </p:spPr>
      </p:pic>
      <p:sp>
        <p:nvSpPr>
          <p:cNvPr id="253" name="Google Shape;253;p39"/>
          <p:cNvSpPr txBox="1"/>
          <p:nvPr>
            <p:ph idx="2" type="body"/>
          </p:nvPr>
        </p:nvSpPr>
        <p:spPr>
          <a:xfrm>
            <a:off x="4648200" y="1330452"/>
            <a:ext cx="4038600" cy="3468000"/>
          </a:xfrm>
          <a:prstGeom prst="rect">
            <a:avLst/>
          </a:prstGeom>
        </p:spPr>
        <p:txBody>
          <a:bodyPr anchorCtr="0" anchor="t" bIns="75575" lIns="75575" spcFirstLastPara="1" rIns="75575" wrap="square" tIns="75575">
            <a:noAutofit/>
          </a:bodyPr>
          <a:lstStyle/>
          <a:p>
            <a:pPr indent="-127000" lvl="0" marL="317500" rtl="0" algn="l">
              <a:spcBef>
                <a:spcPts val="600"/>
              </a:spcBef>
              <a:spcAft>
                <a:spcPts val="0"/>
              </a:spcAft>
              <a:buNone/>
            </a:pPr>
            <a:r>
              <a:t/>
            </a:r>
            <a:endParaRPr/>
          </a:p>
        </p:txBody>
      </p:sp>
      <p:pic>
        <p:nvPicPr>
          <p:cNvPr id="254" name="Google Shape;254;p39"/>
          <p:cNvPicPr preferRelativeResize="0"/>
          <p:nvPr/>
        </p:nvPicPr>
        <p:blipFill rotWithShape="1">
          <a:blip r:embed="rId4">
            <a:alphaModFix/>
          </a:blip>
          <a:srcRect b="0" l="0" r="0" t="0"/>
          <a:stretch/>
        </p:blipFill>
        <p:spPr>
          <a:xfrm>
            <a:off x="4739074" y="1330449"/>
            <a:ext cx="3856849" cy="3794899"/>
          </a:xfrm>
          <a:prstGeom prst="rect">
            <a:avLst/>
          </a:prstGeom>
          <a:solidFill>
            <a:srgbClr val="FFFFFF"/>
          </a:solidFill>
          <a:ln>
            <a:noFill/>
          </a:ln>
        </p:spPr>
      </p:pic>
      <p:pic>
        <p:nvPicPr>
          <p:cNvPr descr="M letter.jpg" id="255" name="Google Shape;255;p39"/>
          <p:cNvPicPr preferRelativeResize="0"/>
          <p:nvPr>
            <p:ph idx="2" type="pic"/>
          </p:nvPr>
        </p:nvPicPr>
        <p:blipFill rotWithShape="1">
          <a:blip r:embed="rId3">
            <a:alphaModFix/>
          </a:blip>
          <a:srcRect b="0" l="8465" r="-1290" t="0"/>
          <a:stretch/>
        </p:blipFill>
        <p:spPr>
          <a:xfrm>
            <a:off x="76025" y="20250"/>
            <a:ext cx="1975847" cy="1600200"/>
          </a:xfrm>
          <a:prstGeom prst="rect">
            <a:avLst/>
          </a:prstGeom>
          <a:solidFill>
            <a:schemeClr val="lt1"/>
          </a:solidFill>
          <a:ln>
            <a:noFill/>
          </a:ln>
        </p:spPr>
      </p:pic>
      <p:sp>
        <p:nvSpPr>
          <p:cNvPr id="256" name="Google Shape;256;p39"/>
          <p:cNvSpPr txBox="1"/>
          <p:nvPr/>
        </p:nvSpPr>
        <p:spPr>
          <a:xfrm>
            <a:off x="2389400" y="1268675"/>
            <a:ext cx="2175600" cy="42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t>VISION</a:t>
            </a:r>
            <a:endParaRPr b="1" sz="3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Google Shape;261;p40"/>
          <p:cNvSpPr txBox="1"/>
          <p:nvPr>
            <p:ph idx="1" type="body"/>
          </p:nvPr>
        </p:nvSpPr>
        <p:spPr>
          <a:xfrm>
            <a:off x="269875" y="1882375"/>
            <a:ext cx="4378200" cy="3148800"/>
          </a:xfrm>
          <a:prstGeom prst="rect">
            <a:avLst/>
          </a:prstGeom>
        </p:spPr>
        <p:txBody>
          <a:bodyPr anchorCtr="0" anchor="t" bIns="75575" lIns="75575" spcFirstLastPara="1" rIns="75575" wrap="square" tIns="75575">
            <a:noAutofit/>
          </a:bodyPr>
          <a:lstStyle/>
          <a:p>
            <a:pPr indent="0" lvl="0" marL="0" rtl="0" algn="l">
              <a:lnSpc>
                <a:spcPct val="115000"/>
              </a:lnSpc>
              <a:spcBef>
                <a:spcPts val="0"/>
              </a:spcBef>
              <a:spcAft>
                <a:spcPts val="0"/>
              </a:spcAft>
              <a:buClr>
                <a:schemeClr val="dk1"/>
              </a:buClr>
              <a:buSzPts val="1100"/>
              <a:buFont typeface="Arial"/>
              <a:buNone/>
            </a:pPr>
            <a:r>
              <a:rPr b="1" lang="en" sz="1500">
                <a:solidFill>
                  <a:schemeClr val="dk1"/>
                </a:solidFill>
              </a:rPr>
              <a:t>In an effort to make our vision a reality, Monarch High School will…</a:t>
            </a:r>
            <a:endParaRPr b="1"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 sz="1500">
                <a:solidFill>
                  <a:schemeClr val="dk1"/>
                </a:solidFill>
              </a:rPr>
              <a:t>purposefully build opportunities that provide all students with access to college credit bearing courses, and</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 sz="1500">
                <a:solidFill>
                  <a:schemeClr val="dk1"/>
                </a:solidFill>
              </a:rPr>
              <a:t>promote student success by providing targeted and specific support for staff and students, and</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lang="en" sz="1500">
                <a:solidFill>
                  <a:schemeClr val="dk1"/>
                </a:solidFill>
              </a:rPr>
              <a:t>inform and provide opportunities for staff to earn the required credentials to be able to support a growing concurrent enrollment program.</a:t>
            </a:r>
            <a:endParaRPr sz="1500">
              <a:solidFill>
                <a:schemeClr val="dk1"/>
              </a:solidFill>
            </a:endParaRPr>
          </a:p>
        </p:txBody>
      </p:sp>
      <p:sp>
        <p:nvSpPr>
          <p:cNvPr id="262" name="Google Shape;262;p40"/>
          <p:cNvSpPr txBox="1"/>
          <p:nvPr>
            <p:ph type="title"/>
          </p:nvPr>
        </p:nvSpPr>
        <p:spPr>
          <a:xfrm>
            <a:off x="457200" y="205978"/>
            <a:ext cx="7848600" cy="8574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t/>
            </a:r>
            <a:endParaRPr/>
          </a:p>
        </p:txBody>
      </p:sp>
      <p:sp>
        <p:nvSpPr>
          <p:cNvPr id="263" name="Google Shape;263;p40"/>
          <p:cNvSpPr/>
          <p:nvPr/>
        </p:nvSpPr>
        <p:spPr>
          <a:xfrm>
            <a:off x="94050" y="22675"/>
            <a:ext cx="8955900" cy="12348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457200" lvl="0" marL="1828800" marR="0" rtl="0" algn="l">
              <a:spcBef>
                <a:spcPts val="0"/>
              </a:spcBef>
              <a:spcAft>
                <a:spcPts val="0"/>
              </a:spcAft>
              <a:buNone/>
            </a:pPr>
            <a:r>
              <a:t/>
            </a:r>
            <a:endParaRPr sz="4300"/>
          </a:p>
          <a:p>
            <a:pPr indent="457200" lvl="0" marL="1828800" marR="0" rtl="0" algn="l">
              <a:spcBef>
                <a:spcPts val="0"/>
              </a:spcBef>
              <a:spcAft>
                <a:spcPts val="0"/>
              </a:spcAft>
              <a:buNone/>
            </a:pPr>
            <a:r>
              <a:t/>
            </a:r>
            <a:endParaRPr sz="4300"/>
          </a:p>
          <a:p>
            <a:pPr indent="457200" lvl="0" marL="1828800" marR="0" rtl="0" algn="l">
              <a:spcBef>
                <a:spcPts val="0"/>
              </a:spcBef>
              <a:spcAft>
                <a:spcPts val="0"/>
              </a:spcAft>
              <a:buNone/>
            </a:pPr>
            <a:r>
              <a:t/>
            </a:r>
            <a:endParaRPr sz="4300"/>
          </a:p>
          <a:p>
            <a:pPr indent="0" lvl="0" marL="2286000" marR="0" rtl="0" algn="l">
              <a:spcBef>
                <a:spcPts val="0"/>
              </a:spcBef>
              <a:spcAft>
                <a:spcPts val="0"/>
              </a:spcAft>
              <a:buNone/>
            </a:pPr>
            <a:r>
              <a:rPr lang="en" sz="4300"/>
              <a:t>  College Credit</a:t>
            </a:r>
            <a:r>
              <a:rPr lang="en" sz="4300">
                <a:solidFill>
                  <a:schemeClr val="dk1"/>
                </a:solidFill>
              </a:rPr>
              <a:t> Program</a:t>
            </a:r>
            <a:endParaRPr b="0" i="0" sz="4300" u="none" cap="none" strike="noStrike">
              <a:latin typeface="Arial"/>
              <a:ea typeface="Arial"/>
              <a:cs typeface="Arial"/>
              <a:sym typeface="Arial"/>
            </a:endParaRPr>
          </a:p>
        </p:txBody>
      </p:sp>
      <p:pic>
        <p:nvPicPr>
          <p:cNvPr descr="M letter.jpg" id="264" name="Google Shape;264;p40"/>
          <p:cNvPicPr preferRelativeResize="0"/>
          <p:nvPr>
            <p:ph idx="11" type="ftr"/>
          </p:nvPr>
        </p:nvPicPr>
        <p:blipFill rotWithShape="1">
          <a:blip r:embed="rId3">
            <a:alphaModFix/>
          </a:blip>
          <a:srcRect b="0" l="8465" r="-1290" t="0"/>
          <a:stretch/>
        </p:blipFill>
        <p:spPr>
          <a:xfrm rot="-5400000">
            <a:off x="8578518" y="4208721"/>
            <a:ext cx="4441" cy="599"/>
          </a:xfrm>
          <a:prstGeom prst="rect">
            <a:avLst/>
          </a:prstGeom>
          <a:solidFill>
            <a:schemeClr val="lt1"/>
          </a:solidFill>
          <a:ln>
            <a:noFill/>
          </a:ln>
        </p:spPr>
      </p:pic>
      <p:pic>
        <p:nvPicPr>
          <p:cNvPr id="265" name="Google Shape;265;p40"/>
          <p:cNvPicPr preferRelativeResize="0"/>
          <p:nvPr/>
        </p:nvPicPr>
        <p:blipFill rotWithShape="1">
          <a:blip r:embed="rId4">
            <a:alphaModFix/>
          </a:blip>
          <a:srcRect b="0" l="0" r="0" t="0"/>
          <a:stretch/>
        </p:blipFill>
        <p:spPr>
          <a:xfrm>
            <a:off x="4739074" y="1330449"/>
            <a:ext cx="3856849" cy="3794899"/>
          </a:xfrm>
          <a:prstGeom prst="rect">
            <a:avLst/>
          </a:prstGeom>
          <a:solidFill>
            <a:srgbClr val="FFFFFF"/>
          </a:solidFill>
          <a:ln>
            <a:noFill/>
          </a:ln>
        </p:spPr>
      </p:pic>
      <p:pic>
        <p:nvPicPr>
          <p:cNvPr descr="M letter.jpg" id="266" name="Google Shape;266;p40"/>
          <p:cNvPicPr preferRelativeResize="0"/>
          <p:nvPr>
            <p:ph idx="2" type="pic"/>
          </p:nvPr>
        </p:nvPicPr>
        <p:blipFill rotWithShape="1">
          <a:blip r:embed="rId3">
            <a:alphaModFix/>
          </a:blip>
          <a:srcRect b="0" l="8465" r="-1290" t="0"/>
          <a:stretch/>
        </p:blipFill>
        <p:spPr>
          <a:xfrm>
            <a:off x="94050" y="20250"/>
            <a:ext cx="2100465" cy="1701125"/>
          </a:xfrm>
          <a:prstGeom prst="rect">
            <a:avLst/>
          </a:prstGeom>
          <a:solidFill>
            <a:schemeClr val="lt1"/>
          </a:solidFill>
          <a:ln>
            <a:noFill/>
          </a:ln>
        </p:spPr>
      </p:pic>
      <p:sp>
        <p:nvSpPr>
          <p:cNvPr id="267" name="Google Shape;267;p40"/>
          <p:cNvSpPr txBox="1"/>
          <p:nvPr/>
        </p:nvSpPr>
        <p:spPr>
          <a:xfrm>
            <a:off x="2012125" y="1332275"/>
            <a:ext cx="3000000" cy="46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dk1"/>
                </a:solidFill>
              </a:rPr>
              <a:t>MISSION</a:t>
            </a:r>
            <a:endParaRPr b="1" sz="3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sp>
        <p:nvSpPr>
          <p:cNvPr id="272" name="Google Shape;272;p41"/>
          <p:cNvSpPr txBox="1"/>
          <p:nvPr>
            <p:ph idx="1" type="body"/>
          </p:nvPr>
        </p:nvSpPr>
        <p:spPr>
          <a:xfrm>
            <a:off x="0" y="1330500"/>
            <a:ext cx="9144000" cy="39654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Char char="➢"/>
            </a:pPr>
            <a:r>
              <a:rPr lang="en" sz="2400">
                <a:solidFill>
                  <a:schemeClr val="dk1"/>
                </a:solidFill>
                <a:latin typeface="Calibri"/>
                <a:ea typeface="Calibri"/>
                <a:cs typeface="Calibri"/>
                <a:sym typeface="Calibri"/>
              </a:rPr>
              <a:t>Increase levels of student engagement and motivation</a:t>
            </a:r>
            <a:endParaRPr sz="24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Char char="➢"/>
            </a:pPr>
            <a:r>
              <a:rPr lang="en" sz="2400">
                <a:solidFill>
                  <a:schemeClr val="dk1"/>
                </a:solidFill>
                <a:latin typeface="Calibri"/>
                <a:ea typeface="Calibri"/>
                <a:cs typeface="Calibri"/>
                <a:sym typeface="Calibri"/>
              </a:rPr>
              <a:t>Increase resiliency and decrease at-risk behavior </a:t>
            </a:r>
            <a:endParaRPr sz="24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Char char="➢"/>
            </a:pPr>
            <a:r>
              <a:rPr lang="en" sz="2400">
                <a:solidFill>
                  <a:schemeClr val="dk1"/>
                </a:solidFill>
                <a:latin typeface="Calibri"/>
                <a:ea typeface="Calibri"/>
                <a:cs typeface="Calibri"/>
                <a:sym typeface="Calibri"/>
              </a:rPr>
              <a:t>Academic articulation and coherence between grade levels and college</a:t>
            </a:r>
            <a:endParaRPr sz="24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Char char="➢"/>
            </a:pPr>
            <a:r>
              <a:rPr lang="en" sz="2400">
                <a:solidFill>
                  <a:schemeClr val="dk1"/>
                </a:solidFill>
                <a:latin typeface="Calibri"/>
                <a:ea typeface="Calibri"/>
                <a:cs typeface="Calibri"/>
                <a:sym typeface="Calibri"/>
              </a:rPr>
              <a:t>Continue high graduation rates</a:t>
            </a:r>
            <a:endParaRPr sz="24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Prepare for postsecondary education and careers</a:t>
            </a:r>
            <a:endParaRPr sz="24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Increase post secondary options</a:t>
            </a:r>
            <a:endParaRPr sz="2400">
              <a:solidFill>
                <a:schemeClr val="dk1"/>
              </a:solidFill>
              <a:latin typeface="Calibri"/>
              <a:ea typeface="Calibri"/>
              <a:cs typeface="Calibri"/>
              <a:sym typeface="Calibri"/>
            </a:endParaRPr>
          </a:p>
          <a:p>
            <a:pPr indent="-381000" lvl="0" marL="685800" rtl="0" algn="l">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Increase</a:t>
            </a:r>
            <a:r>
              <a:rPr lang="en" sz="2400">
                <a:solidFill>
                  <a:schemeClr val="dk1"/>
                </a:solidFill>
                <a:latin typeface="Calibri"/>
                <a:ea typeface="Calibri"/>
                <a:cs typeface="Calibri"/>
                <a:sym typeface="Calibri"/>
              </a:rPr>
              <a:t> college acceptance, retention, success, </a:t>
            </a:r>
            <a:r>
              <a:rPr lang="en" sz="2400">
                <a:solidFill>
                  <a:schemeClr val="dk1"/>
                </a:solidFill>
                <a:latin typeface="Calibri"/>
                <a:ea typeface="Calibri"/>
                <a:cs typeface="Calibri"/>
                <a:sym typeface="Calibri"/>
              </a:rPr>
              <a:t>and</a:t>
            </a:r>
            <a:r>
              <a:rPr lang="en" sz="2400">
                <a:solidFill>
                  <a:schemeClr val="dk1"/>
                </a:solidFill>
                <a:latin typeface="Calibri"/>
                <a:ea typeface="Calibri"/>
                <a:cs typeface="Calibri"/>
                <a:sym typeface="Calibri"/>
              </a:rPr>
              <a:t> completion rates</a:t>
            </a:r>
            <a:endParaRPr sz="1800">
              <a:solidFill>
                <a:schemeClr val="dk1"/>
              </a:solidFill>
              <a:latin typeface="Calibri"/>
              <a:ea typeface="Calibri"/>
              <a:cs typeface="Calibri"/>
              <a:sym typeface="Calibri"/>
            </a:endParaRPr>
          </a:p>
          <a:p>
            <a:pPr indent="-127000" lvl="0" marL="317500" rtl="0" algn="l">
              <a:spcBef>
                <a:spcPts val="600"/>
              </a:spcBef>
              <a:spcAft>
                <a:spcPts val="0"/>
              </a:spcAft>
              <a:buNone/>
            </a:pPr>
            <a:r>
              <a:t/>
            </a:r>
            <a:endParaRPr sz="1800"/>
          </a:p>
        </p:txBody>
      </p:sp>
      <p:sp>
        <p:nvSpPr>
          <p:cNvPr id="273" name="Google Shape;273;p41"/>
          <p:cNvSpPr/>
          <p:nvPr/>
        </p:nvSpPr>
        <p:spPr>
          <a:xfrm>
            <a:off x="2072200" y="55175"/>
            <a:ext cx="7071900" cy="14316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0" marR="0" rtl="0" algn="ctr">
              <a:spcBef>
                <a:spcPts val="0"/>
              </a:spcBef>
              <a:spcAft>
                <a:spcPts val="0"/>
              </a:spcAft>
              <a:buNone/>
            </a:pPr>
            <a:r>
              <a:rPr lang="en" sz="3600"/>
              <a:t>College Credit Program</a:t>
            </a:r>
            <a:r>
              <a:rPr lang="en" sz="3600"/>
              <a:t>…</a:t>
            </a:r>
            <a:endParaRPr sz="3600"/>
          </a:p>
          <a:p>
            <a:pPr indent="457200" lvl="0" marL="4572000" marR="0" rtl="0" algn="ctr">
              <a:spcBef>
                <a:spcPts val="0"/>
              </a:spcBef>
              <a:spcAft>
                <a:spcPts val="0"/>
              </a:spcAft>
              <a:buNone/>
            </a:pPr>
            <a:r>
              <a:rPr lang="en" sz="3600"/>
              <a:t>Goals</a:t>
            </a:r>
            <a:endParaRPr b="0" i="0" sz="3600" u="none" cap="none" strike="noStrike">
              <a:latin typeface="Arial"/>
              <a:ea typeface="Arial"/>
              <a:cs typeface="Arial"/>
              <a:sym typeface="Arial"/>
            </a:endParaRPr>
          </a:p>
        </p:txBody>
      </p:sp>
      <p:pic>
        <p:nvPicPr>
          <p:cNvPr descr="M letter.jpg" id="274" name="Google Shape;274;p41"/>
          <p:cNvPicPr preferRelativeResize="0"/>
          <p:nvPr>
            <p:ph idx="2" type="pic"/>
          </p:nvPr>
        </p:nvPicPr>
        <p:blipFill rotWithShape="1">
          <a:blip r:embed="rId3">
            <a:alphaModFix/>
          </a:blip>
          <a:srcRect b="0" l="8465" r="-1290" t="0"/>
          <a:stretch/>
        </p:blipFill>
        <p:spPr>
          <a:xfrm>
            <a:off x="0" y="27550"/>
            <a:ext cx="2072200" cy="1486850"/>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42"/>
          <p:cNvSpPr txBox="1"/>
          <p:nvPr>
            <p:ph idx="1" type="body"/>
          </p:nvPr>
        </p:nvSpPr>
        <p:spPr>
          <a:xfrm>
            <a:off x="457200" y="1330450"/>
            <a:ext cx="4038600" cy="38130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Neil </a:t>
            </a:r>
            <a:r>
              <a:rPr lang="en" sz="1800">
                <a:solidFill>
                  <a:schemeClr val="dk1"/>
                </a:solidFill>
                <a:latin typeface="Calibri"/>
                <a:ea typeface="Calibri"/>
                <a:cs typeface="Calibri"/>
                <a:sym typeface="Calibri"/>
              </a:rPr>
              <a:t>Anderson - Principal</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Mark Sibley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Assistant Principal and CTE Coordinator</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Jody Bennett - CTE Teacher</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Michael Blakely - CTE Teacher</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Jo Harpring - Counselor</a:t>
            </a:r>
            <a:endParaRPr sz="1800"/>
          </a:p>
        </p:txBody>
      </p:sp>
      <p:sp>
        <p:nvSpPr>
          <p:cNvPr id="280" name="Google Shape;280;p42"/>
          <p:cNvSpPr txBox="1"/>
          <p:nvPr>
            <p:ph type="title"/>
          </p:nvPr>
        </p:nvSpPr>
        <p:spPr>
          <a:xfrm>
            <a:off x="457200" y="205978"/>
            <a:ext cx="7848600" cy="8574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t/>
            </a:r>
            <a:endParaRPr/>
          </a:p>
        </p:txBody>
      </p:sp>
      <p:sp>
        <p:nvSpPr>
          <p:cNvPr id="281" name="Google Shape;281;p42"/>
          <p:cNvSpPr/>
          <p:nvPr/>
        </p:nvSpPr>
        <p:spPr>
          <a:xfrm>
            <a:off x="94050" y="252350"/>
            <a:ext cx="8955900" cy="9717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457200" lvl="0" marL="1828800" marR="0" rtl="0" algn="l">
              <a:spcBef>
                <a:spcPts val="0"/>
              </a:spcBef>
              <a:spcAft>
                <a:spcPts val="0"/>
              </a:spcAft>
              <a:buNone/>
            </a:pPr>
            <a:r>
              <a:t/>
            </a:r>
            <a:endParaRPr sz="3600"/>
          </a:p>
          <a:p>
            <a:pPr indent="0" lvl="0" marL="0" marR="0" rtl="0" algn="l">
              <a:spcBef>
                <a:spcPts val="0"/>
              </a:spcBef>
              <a:spcAft>
                <a:spcPts val="0"/>
              </a:spcAft>
              <a:buNone/>
            </a:pPr>
            <a:r>
              <a:rPr lang="en" sz="3600"/>
              <a:t>                Who We Are...</a:t>
            </a:r>
            <a:endParaRPr sz="3600"/>
          </a:p>
          <a:p>
            <a:pPr indent="0" lvl="0" marL="1828800" marR="0" rtl="0" algn="ctr">
              <a:spcBef>
                <a:spcPts val="0"/>
              </a:spcBef>
              <a:spcAft>
                <a:spcPts val="0"/>
              </a:spcAft>
              <a:buNone/>
            </a:pPr>
            <a:r>
              <a:rPr lang="en" sz="3600"/>
              <a:t>  </a:t>
            </a:r>
            <a:endParaRPr b="0" i="0" sz="3600" u="none" cap="none" strike="noStrike">
              <a:latin typeface="Arial"/>
              <a:ea typeface="Arial"/>
              <a:cs typeface="Arial"/>
              <a:sym typeface="Arial"/>
            </a:endParaRPr>
          </a:p>
        </p:txBody>
      </p:sp>
      <p:pic>
        <p:nvPicPr>
          <p:cNvPr descr="M letter.jpg" id="282" name="Google Shape;282;p42"/>
          <p:cNvPicPr preferRelativeResize="0"/>
          <p:nvPr>
            <p:ph idx="11" type="ftr"/>
          </p:nvPr>
        </p:nvPicPr>
        <p:blipFill rotWithShape="1">
          <a:blip r:embed="rId3">
            <a:alphaModFix/>
          </a:blip>
          <a:srcRect b="0" l="8465" r="-1290" t="0"/>
          <a:stretch/>
        </p:blipFill>
        <p:spPr>
          <a:xfrm rot="-5400000">
            <a:off x="8578518" y="4208721"/>
            <a:ext cx="4441" cy="599"/>
          </a:xfrm>
          <a:prstGeom prst="rect">
            <a:avLst/>
          </a:prstGeom>
          <a:solidFill>
            <a:schemeClr val="lt1"/>
          </a:solidFill>
          <a:ln>
            <a:noFill/>
          </a:ln>
        </p:spPr>
      </p:pic>
      <p:sp>
        <p:nvSpPr>
          <p:cNvPr id="283" name="Google Shape;283;p42"/>
          <p:cNvSpPr txBox="1"/>
          <p:nvPr>
            <p:ph idx="2" type="body"/>
          </p:nvPr>
        </p:nvSpPr>
        <p:spPr>
          <a:xfrm>
            <a:off x="4418875" y="1330450"/>
            <a:ext cx="5258700" cy="34680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Madeline Brockish - BVSD Coordinator for Concurrent/Dual Enrollment</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Deborah Craven - Dean of Instruction</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Marty Goldberg - Director, High School Programs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Rick DeVoss - </a:t>
            </a:r>
            <a:r>
              <a:rPr lang="en" sz="1800">
                <a:solidFill>
                  <a:schemeClr val="dk1"/>
                </a:solidFill>
                <a:latin typeface="Calibri"/>
                <a:ea typeface="Calibri"/>
                <a:cs typeface="Calibri"/>
                <a:sym typeface="Calibri"/>
              </a:rPr>
              <a:t>Student Services Coordinator</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Deb Craven - Instructional Coordinator</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Jaime Bertrand -  College Now Student Services Coordinator</a:t>
            </a:r>
            <a:endParaRPr sz="1800"/>
          </a:p>
        </p:txBody>
      </p:sp>
      <p:pic>
        <p:nvPicPr>
          <p:cNvPr descr="M letter.jpg" id="284" name="Google Shape;284;p42"/>
          <p:cNvPicPr preferRelativeResize="0"/>
          <p:nvPr>
            <p:ph idx="2" type="pic"/>
          </p:nvPr>
        </p:nvPicPr>
        <p:blipFill rotWithShape="1">
          <a:blip r:embed="rId3">
            <a:alphaModFix/>
          </a:blip>
          <a:srcRect b="0" l="8465" r="-1290" t="0"/>
          <a:stretch/>
        </p:blipFill>
        <p:spPr>
          <a:xfrm>
            <a:off x="58750" y="0"/>
            <a:ext cx="1911700" cy="1371687"/>
          </a:xfrm>
          <a:prstGeom prst="rect">
            <a:avLst/>
          </a:prstGeom>
          <a:solidFill>
            <a:schemeClr val="lt1"/>
          </a:solidFill>
          <a:ln>
            <a:noFill/>
          </a:ln>
        </p:spPr>
      </p:pic>
      <p:pic>
        <p:nvPicPr>
          <p:cNvPr id="285" name="Google Shape;285;p42"/>
          <p:cNvPicPr preferRelativeResize="0"/>
          <p:nvPr/>
        </p:nvPicPr>
        <p:blipFill>
          <a:blip r:embed="rId4">
            <a:alphaModFix/>
          </a:blip>
          <a:stretch>
            <a:fillRect/>
          </a:stretch>
        </p:blipFill>
        <p:spPr>
          <a:xfrm>
            <a:off x="7138250" y="72451"/>
            <a:ext cx="1911700" cy="12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Google Shape;290;p43"/>
          <p:cNvSpPr txBox="1"/>
          <p:nvPr>
            <p:ph idx="1" type="body"/>
          </p:nvPr>
        </p:nvSpPr>
        <p:spPr>
          <a:xfrm>
            <a:off x="0" y="1330450"/>
            <a:ext cx="9144000" cy="38130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t/>
            </a:r>
            <a:endParaRPr sz="1800">
              <a:latin typeface="Calibri"/>
              <a:ea typeface="Calibri"/>
              <a:cs typeface="Calibri"/>
              <a:sym typeface="Calibri"/>
            </a:endParaRPr>
          </a:p>
          <a:p>
            <a:pPr indent="-406400" lvl="0" marL="685800" rtl="0" algn="l">
              <a:spcBef>
                <a:spcPts val="600"/>
              </a:spcBef>
              <a:spcAft>
                <a:spcPts val="0"/>
              </a:spcAft>
              <a:buClr>
                <a:srgbClr val="000000"/>
              </a:buClr>
              <a:buSzPts val="2800"/>
              <a:buFont typeface="Calibri"/>
              <a:buChar char="➢"/>
            </a:pPr>
            <a:r>
              <a:rPr lang="en" sz="2800">
                <a:latin typeface="Calibri"/>
                <a:ea typeface="Calibri"/>
                <a:cs typeface="Calibri"/>
                <a:sym typeface="Calibri"/>
              </a:rPr>
              <a:t>Opportunity to simultaneously earn college and high school credit from enrollment in one class at one time</a:t>
            </a:r>
            <a:endParaRPr sz="2800">
              <a:latin typeface="Calibri"/>
              <a:ea typeface="Calibri"/>
              <a:cs typeface="Calibri"/>
              <a:sym typeface="Calibri"/>
            </a:endParaRPr>
          </a:p>
          <a:p>
            <a:pPr indent="-406400" lvl="0" marL="685800" rtl="0" algn="l">
              <a:spcBef>
                <a:spcPts val="0"/>
              </a:spcBef>
              <a:spcAft>
                <a:spcPts val="0"/>
              </a:spcAft>
              <a:buClr>
                <a:srgbClr val="000000"/>
              </a:buClr>
              <a:buSzPts val="2800"/>
              <a:buFont typeface="Calibri"/>
              <a:buChar char="➢"/>
            </a:pPr>
            <a:r>
              <a:rPr lang="en" sz="2800">
                <a:latin typeface="Calibri"/>
                <a:ea typeface="Calibri"/>
                <a:cs typeface="Calibri"/>
                <a:sym typeface="Calibri"/>
              </a:rPr>
              <a:t>MoHi Teachers are Adjunct Professors @ FRCC and/or CU</a:t>
            </a:r>
            <a:endParaRPr sz="2800">
              <a:latin typeface="Calibri"/>
              <a:ea typeface="Calibri"/>
              <a:cs typeface="Calibri"/>
              <a:sym typeface="Calibri"/>
            </a:endParaRPr>
          </a:p>
          <a:p>
            <a:pPr indent="-406400" lvl="0" marL="685800" rtl="0" algn="l">
              <a:spcBef>
                <a:spcPts val="0"/>
              </a:spcBef>
              <a:spcAft>
                <a:spcPts val="0"/>
              </a:spcAft>
              <a:buClr>
                <a:srgbClr val="000000"/>
              </a:buClr>
              <a:buSzPts val="2800"/>
              <a:buFont typeface="Calibri"/>
              <a:buChar char="➢"/>
            </a:pPr>
            <a:r>
              <a:rPr lang="en" sz="2800">
                <a:latin typeface="Calibri"/>
                <a:ea typeface="Calibri"/>
                <a:cs typeface="Calibri"/>
                <a:sym typeface="Calibri"/>
              </a:rPr>
              <a:t>MoHi Teachers co-teach with FRCC instructors </a:t>
            </a:r>
            <a:endParaRPr sz="2800">
              <a:latin typeface="Calibri"/>
              <a:ea typeface="Calibri"/>
              <a:cs typeface="Calibri"/>
              <a:sym typeface="Calibri"/>
            </a:endParaRPr>
          </a:p>
          <a:p>
            <a:pPr indent="-406400" lvl="0" marL="685800" rtl="0" algn="l">
              <a:spcBef>
                <a:spcPts val="0"/>
              </a:spcBef>
              <a:spcAft>
                <a:spcPts val="0"/>
              </a:spcAft>
              <a:buClr>
                <a:srgbClr val="000000"/>
              </a:buClr>
              <a:buSzPts val="2800"/>
              <a:buFont typeface="Calibri"/>
              <a:buChar char="➢"/>
            </a:pPr>
            <a:r>
              <a:rPr lang="en" sz="2800">
                <a:latin typeface="Calibri"/>
                <a:ea typeface="Calibri"/>
                <a:cs typeface="Calibri"/>
                <a:sym typeface="Calibri"/>
              </a:rPr>
              <a:t>Follow FRCC/CU curriculum/standards @ Monarch</a:t>
            </a:r>
            <a:endParaRPr sz="2800">
              <a:latin typeface="Calibri"/>
              <a:ea typeface="Calibri"/>
              <a:cs typeface="Calibri"/>
              <a:sym typeface="Calibri"/>
            </a:endParaRPr>
          </a:p>
          <a:p>
            <a:pPr indent="-406400" lvl="0" marL="685800" rtl="0" algn="l">
              <a:spcBef>
                <a:spcPts val="0"/>
              </a:spcBef>
              <a:spcAft>
                <a:spcPts val="0"/>
              </a:spcAft>
              <a:buClr>
                <a:srgbClr val="000000"/>
              </a:buClr>
              <a:buSzPts val="2800"/>
              <a:buFont typeface="Calibri"/>
              <a:buChar char="➢"/>
            </a:pPr>
            <a:r>
              <a:rPr lang="en" sz="2800">
                <a:latin typeface="Calibri"/>
                <a:ea typeface="Calibri"/>
                <a:cs typeface="Calibri"/>
                <a:sym typeface="Calibri"/>
              </a:rPr>
              <a:t>College level course with high school supports</a:t>
            </a:r>
            <a:endParaRPr sz="2800">
              <a:latin typeface="Calibri"/>
              <a:ea typeface="Calibri"/>
              <a:cs typeface="Calibri"/>
              <a:sym typeface="Calibri"/>
            </a:endParaRPr>
          </a:p>
          <a:p>
            <a:pPr indent="-406400" lvl="0" marL="685800" rtl="0" algn="l">
              <a:spcBef>
                <a:spcPts val="0"/>
              </a:spcBef>
              <a:spcAft>
                <a:spcPts val="0"/>
              </a:spcAft>
              <a:buSzPts val="2800"/>
              <a:buFont typeface="Calibri"/>
              <a:buChar char="➢"/>
            </a:pPr>
            <a:r>
              <a:rPr lang="en" sz="2800">
                <a:latin typeface="Calibri"/>
                <a:ea typeface="Calibri"/>
                <a:cs typeface="Calibri"/>
                <a:sym typeface="Calibri"/>
              </a:rPr>
              <a:t>Ability to take approved courses on college campus</a:t>
            </a:r>
            <a:endParaRPr sz="2800">
              <a:latin typeface="Calibri"/>
              <a:ea typeface="Calibri"/>
              <a:cs typeface="Calibri"/>
              <a:sym typeface="Calibri"/>
            </a:endParaRPr>
          </a:p>
          <a:p>
            <a:pPr indent="-127000" lvl="0" marL="317500" rtl="0" algn="l">
              <a:spcBef>
                <a:spcPts val="600"/>
              </a:spcBef>
              <a:spcAft>
                <a:spcPts val="0"/>
              </a:spcAft>
              <a:buNone/>
            </a:pPr>
            <a:r>
              <a:t/>
            </a:r>
            <a:endParaRPr sz="1800"/>
          </a:p>
        </p:txBody>
      </p:sp>
      <p:sp>
        <p:nvSpPr>
          <p:cNvPr id="291" name="Google Shape;291;p43"/>
          <p:cNvSpPr/>
          <p:nvPr/>
        </p:nvSpPr>
        <p:spPr>
          <a:xfrm>
            <a:off x="1940425" y="-20275"/>
            <a:ext cx="7190700" cy="13509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0" marR="0" rtl="0" algn="l">
              <a:spcBef>
                <a:spcPts val="0"/>
              </a:spcBef>
              <a:spcAft>
                <a:spcPts val="0"/>
              </a:spcAft>
              <a:buNone/>
            </a:pPr>
            <a:r>
              <a:rPr lang="en" sz="3600"/>
              <a:t>    </a:t>
            </a:r>
            <a:endParaRPr sz="3600"/>
          </a:p>
          <a:p>
            <a:pPr indent="0" lvl="0" marL="0" marR="0" rtl="0" algn="l">
              <a:spcBef>
                <a:spcPts val="0"/>
              </a:spcBef>
              <a:spcAft>
                <a:spcPts val="0"/>
              </a:spcAft>
              <a:buNone/>
            </a:pPr>
            <a:r>
              <a:t/>
            </a:r>
            <a:endParaRPr sz="3600"/>
          </a:p>
          <a:p>
            <a:pPr indent="0" lvl="0" marL="0" marR="0" rtl="0" algn="l">
              <a:spcBef>
                <a:spcPts val="0"/>
              </a:spcBef>
              <a:spcAft>
                <a:spcPts val="0"/>
              </a:spcAft>
              <a:buNone/>
            </a:pPr>
            <a:r>
              <a:rPr lang="en" sz="3600"/>
              <a:t>Concurrent Enrollment                    </a:t>
            </a:r>
            <a:r>
              <a:rPr lang="en" sz="3600"/>
              <a:t>…What is It</a:t>
            </a:r>
            <a:endParaRPr b="0" i="0" sz="3600" u="none" cap="none" strike="noStrike">
              <a:latin typeface="Arial"/>
              <a:ea typeface="Arial"/>
              <a:cs typeface="Arial"/>
              <a:sym typeface="Arial"/>
            </a:endParaRPr>
          </a:p>
        </p:txBody>
      </p:sp>
      <p:pic>
        <p:nvPicPr>
          <p:cNvPr descr="M letter.jpg" id="292" name="Google Shape;292;p43"/>
          <p:cNvPicPr preferRelativeResize="0"/>
          <p:nvPr>
            <p:ph idx="2" type="pic"/>
          </p:nvPr>
        </p:nvPicPr>
        <p:blipFill rotWithShape="1">
          <a:blip r:embed="rId3">
            <a:alphaModFix/>
          </a:blip>
          <a:srcRect b="0" l="8465" r="-1290" t="0"/>
          <a:stretch/>
        </p:blipFill>
        <p:spPr>
          <a:xfrm>
            <a:off x="57825" y="-20326"/>
            <a:ext cx="1882601" cy="1350775"/>
          </a:xfrm>
          <a:prstGeom prst="rect">
            <a:avLst/>
          </a:prstGeom>
          <a:solidFill>
            <a:schemeClr val="lt1"/>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44"/>
          <p:cNvSpPr txBox="1"/>
          <p:nvPr>
            <p:ph idx="2" type="body"/>
          </p:nvPr>
        </p:nvSpPr>
        <p:spPr>
          <a:xfrm>
            <a:off x="0" y="1482850"/>
            <a:ext cx="9117600" cy="3735000"/>
          </a:xfrm>
          <a:prstGeom prst="rect">
            <a:avLst/>
          </a:prstGeom>
        </p:spPr>
        <p:txBody>
          <a:bodyPr anchorCtr="0" anchor="t" bIns="75575" lIns="75575" spcFirstLastPara="1" rIns="75575" wrap="square" tIns="75575">
            <a:noAutofit/>
          </a:bodyPr>
          <a:lstStyle/>
          <a:p>
            <a:pPr indent="-342900" lvl="0" marL="457200" rtl="0" algn="l">
              <a:spcBef>
                <a:spcPts val="600"/>
              </a:spcBef>
              <a:spcAft>
                <a:spcPts val="0"/>
              </a:spcAft>
              <a:buSzPts val="1800"/>
              <a:buChar char="➢"/>
            </a:pPr>
            <a:r>
              <a:rPr lang="en" sz="1800"/>
              <a:t>High School of Business provides a comprehensive program to support student success</a:t>
            </a:r>
            <a:endParaRPr sz="1800"/>
          </a:p>
          <a:p>
            <a:pPr indent="-342900" lvl="0" marL="457200" rtl="0" algn="l">
              <a:spcBef>
                <a:spcPts val="0"/>
              </a:spcBef>
              <a:spcAft>
                <a:spcPts val="0"/>
              </a:spcAft>
              <a:buSzPts val="1800"/>
              <a:buChar char="➢"/>
            </a:pPr>
            <a:r>
              <a:rPr lang="en" sz="1800"/>
              <a:t>Potential to earn up to </a:t>
            </a:r>
            <a:r>
              <a:rPr lang="en" sz="1800"/>
              <a:t>60</a:t>
            </a:r>
            <a:r>
              <a:rPr lang="en" sz="1800"/>
              <a:t> credits while in high school</a:t>
            </a:r>
            <a:endParaRPr sz="1800">
              <a:solidFill>
                <a:schemeClr val="dk1"/>
              </a:solidFill>
            </a:endParaRPr>
          </a:p>
          <a:p>
            <a:pPr indent="-342900" lvl="0" marL="457200" rtl="0" algn="l">
              <a:spcBef>
                <a:spcPts val="0"/>
              </a:spcBef>
              <a:spcAft>
                <a:spcPts val="0"/>
              </a:spcAft>
              <a:buSzPts val="1800"/>
              <a:buChar char="➢"/>
            </a:pPr>
            <a:r>
              <a:rPr lang="en" sz="1800"/>
              <a:t>Many courses are </a:t>
            </a:r>
            <a:r>
              <a:rPr b="1" lang="en" sz="1800"/>
              <a:t>transferable</a:t>
            </a:r>
            <a:r>
              <a:rPr lang="en" sz="1800"/>
              <a:t> to 4-year colleges or universities</a:t>
            </a:r>
            <a:endParaRPr sz="1800"/>
          </a:p>
          <a:p>
            <a:pPr indent="-342900" lvl="1" marL="914400" rtl="0" algn="l">
              <a:spcBef>
                <a:spcPts val="0"/>
              </a:spcBef>
              <a:spcAft>
                <a:spcPts val="0"/>
              </a:spcAft>
              <a:buSzPts val="1800"/>
              <a:buChar char="○"/>
            </a:pPr>
            <a:r>
              <a:rPr lang="en" sz="1800"/>
              <a:t>Determined by receiving institution</a:t>
            </a:r>
            <a:endParaRPr sz="1800"/>
          </a:p>
          <a:p>
            <a:pPr indent="-342900" lvl="1" marL="914400" rtl="0" algn="l">
              <a:spcBef>
                <a:spcPts val="0"/>
              </a:spcBef>
              <a:spcAft>
                <a:spcPts val="0"/>
              </a:spcAft>
              <a:buSzPts val="1800"/>
              <a:buChar char="○"/>
            </a:pPr>
            <a:r>
              <a:rPr lang="en" sz="1800" u="sng">
                <a:solidFill>
                  <a:schemeClr val="hlink"/>
                </a:solidFill>
                <a:hlinkClick r:id="rId4"/>
              </a:rPr>
              <a:t>Transferology</a:t>
            </a:r>
            <a:r>
              <a:rPr lang="en" sz="1800"/>
              <a:t> </a:t>
            </a:r>
            <a:endParaRPr sz="1800"/>
          </a:p>
          <a:p>
            <a:pPr indent="-342900" lvl="0" marL="457200" rtl="0" algn="l">
              <a:spcBef>
                <a:spcPts val="0"/>
              </a:spcBef>
              <a:spcAft>
                <a:spcPts val="0"/>
              </a:spcAft>
              <a:buSzPts val="1800"/>
              <a:buChar char="➢"/>
            </a:pPr>
            <a:r>
              <a:rPr lang="en" sz="1800"/>
              <a:t>Will increase college/career readiness</a:t>
            </a:r>
            <a:endParaRPr sz="1800"/>
          </a:p>
          <a:p>
            <a:pPr indent="-342900" lvl="0" marL="457200" rtl="0" algn="l">
              <a:spcBef>
                <a:spcPts val="0"/>
              </a:spcBef>
              <a:spcAft>
                <a:spcPts val="0"/>
              </a:spcAft>
              <a:buSzPts val="1800"/>
              <a:buChar char="➢"/>
            </a:pPr>
            <a:r>
              <a:rPr lang="en" sz="1800"/>
              <a:t>Increased student motivation</a:t>
            </a:r>
            <a:endParaRPr sz="1800"/>
          </a:p>
          <a:p>
            <a:pPr indent="-342900" lvl="0" marL="457200" rtl="0" algn="l">
              <a:spcBef>
                <a:spcPts val="0"/>
              </a:spcBef>
              <a:spcAft>
                <a:spcPts val="0"/>
              </a:spcAft>
              <a:buSzPts val="1800"/>
              <a:buChar char="➢"/>
            </a:pPr>
            <a:r>
              <a:rPr lang="en" sz="1800"/>
              <a:t>Deep engagement and advanced coursework</a:t>
            </a:r>
            <a:endParaRPr sz="1800"/>
          </a:p>
          <a:p>
            <a:pPr indent="-342900" lvl="0" marL="457200" rtl="0" algn="l">
              <a:spcBef>
                <a:spcPts val="0"/>
              </a:spcBef>
              <a:spcAft>
                <a:spcPts val="0"/>
              </a:spcAft>
              <a:buSzPts val="1800"/>
              <a:buChar char="➢"/>
            </a:pPr>
            <a:r>
              <a:rPr lang="en" sz="1800"/>
              <a:t>Early career path development</a:t>
            </a:r>
            <a:endParaRPr sz="1800"/>
          </a:p>
        </p:txBody>
      </p:sp>
      <p:sp>
        <p:nvSpPr>
          <p:cNvPr id="298" name="Google Shape;298;p44"/>
          <p:cNvSpPr/>
          <p:nvPr/>
        </p:nvSpPr>
        <p:spPr>
          <a:xfrm>
            <a:off x="161550" y="0"/>
            <a:ext cx="8982600" cy="14964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457200" lvl="0" marL="457200" marR="0" rtl="0" algn="ctr">
              <a:spcBef>
                <a:spcPts val="0"/>
              </a:spcBef>
              <a:spcAft>
                <a:spcPts val="0"/>
              </a:spcAft>
              <a:buNone/>
            </a:pPr>
            <a:r>
              <a:rPr lang="en" sz="3600"/>
              <a:t>College Credit Program</a:t>
            </a:r>
            <a:r>
              <a:rPr lang="en" sz="3600"/>
              <a:t>…</a:t>
            </a:r>
            <a:endParaRPr sz="3600"/>
          </a:p>
          <a:p>
            <a:pPr indent="457200" lvl="0" marL="5486400" marR="0" rtl="0" algn="ctr">
              <a:spcBef>
                <a:spcPts val="0"/>
              </a:spcBef>
              <a:spcAft>
                <a:spcPts val="0"/>
              </a:spcAft>
              <a:buNone/>
            </a:pPr>
            <a:r>
              <a:rPr lang="en" sz="3600"/>
              <a:t>What &amp; Why?</a:t>
            </a:r>
            <a:endParaRPr b="0" i="0" sz="3600" u="none" cap="none" strike="noStrike">
              <a:latin typeface="Arial"/>
              <a:ea typeface="Arial"/>
              <a:cs typeface="Arial"/>
              <a:sym typeface="Arial"/>
            </a:endParaRPr>
          </a:p>
        </p:txBody>
      </p:sp>
      <p:pic>
        <p:nvPicPr>
          <p:cNvPr descr="M letter.jpg" id="299" name="Google Shape;299;p44"/>
          <p:cNvPicPr preferRelativeResize="0"/>
          <p:nvPr>
            <p:ph idx="2" type="pic"/>
          </p:nvPr>
        </p:nvPicPr>
        <p:blipFill rotWithShape="1">
          <a:blip r:embed="rId5">
            <a:alphaModFix/>
          </a:blip>
          <a:srcRect b="0" l="8465" r="-1290" t="0"/>
          <a:stretch/>
        </p:blipFill>
        <p:spPr>
          <a:xfrm>
            <a:off x="0" y="0"/>
            <a:ext cx="2072200" cy="1486850"/>
          </a:xfrm>
          <a:prstGeom prst="rect">
            <a:avLst/>
          </a:prstGeom>
          <a:solidFill>
            <a:schemeClr val="lt1"/>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45"/>
          <p:cNvSpPr txBox="1"/>
          <p:nvPr>
            <p:ph idx="1" type="body"/>
          </p:nvPr>
        </p:nvSpPr>
        <p:spPr>
          <a:xfrm>
            <a:off x="379625" y="1493500"/>
            <a:ext cx="4038600" cy="3609600"/>
          </a:xfrm>
          <a:prstGeom prst="rect">
            <a:avLst/>
          </a:prstGeom>
        </p:spPr>
        <p:txBody>
          <a:bodyPr anchorCtr="0" anchor="t" bIns="75575" lIns="75575" spcFirstLastPara="1" rIns="75575" wrap="square" tIns="75575">
            <a:noAutofit/>
          </a:bodyPr>
          <a:lstStyle/>
          <a:p>
            <a:pPr indent="-349250" lvl="0" marL="457200" rtl="0" algn="l">
              <a:spcBef>
                <a:spcPts val="600"/>
              </a:spcBef>
              <a:spcAft>
                <a:spcPts val="0"/>
              </a:spcAft>
              <a:buClr>
                <a:srgbClr val="000000"/>
              </a:buClr>
              <a:buSzPts val="1900"/>
              <a:buChar char="•"/>
            </a:pPr>
            <a:r>
              <a:rPr lang="en" sz="1900"/>
              <a:t>G</a:t>
            </a:r>
            <a:r>
              <a:rPr lang="en" sz="1900"/>
              <a:t>raduate from high school</a:t>
            </a:r>
            <a:br>
              <a:rPr lang="en" sz="1900"/>
            </a:br>
            <a:endParaRPr sz="1900"/>
          </a:p>
          <a:p>
            <a:pPr indent="-349250" lvl="0" marL="457200" rtl="0" algn="l">
              <a:spcBef>
                <a:spcPts val="0"/>
              </a:spcBef>
              <a:spcAft>
                <a:spcPts val="0"/>
              </a:spcAft>
              <a:buClr>
                <a:srgbClr val="000000"/>
              </a:buClr>
              <a:buSzPts val="1900"/>
              <a:buChar char="•"/>
            </a:pPr>
            <a:r>
              <a:rPr lang="en" sz="1900"/>
              <a:t>E</a:t>
            </a:r>
            <a:r>
              <a:rPr lang="en" sz="1900"/>
              <a:t>nter and persist in college by being prepared for college rigor </a:t>
            </a:r>
            <a:br>
              <a:rPr lang="en" sz="1900"/>
            </a:br>
            <a:endParaRPr sz="1900"/>
          </a:p>
          <a:p>
            <a:pPr indent="-349250" lvl="0" marL="457200" rtl="0" algn="l">
              <a:spcBef>
                <a:spcPts val="0"/>
              </a:spcBef>
              <a:spcAft>
                <a:spcPts val="0"/>
              </a:spcAft>
              <a:buClr>
                <a:srgbClr val="000000"/>
              </a:buClr>
              <a:buSzPts val="1900"/>
              <a:buChar char="•"/>
            </a:pPr>
            <a:r>
              <a:rPr lang="en" sz="1900"/>
              <a:t>Earn substantial college credit in high school</a:t>
            </a:r>
            <a:br>
              <a:rPr lang="en" sz="1900"/>
            </a:br>
            <a:endParaRPr sz="1900"/>
          </a:p>
          <a:p>
            <a:pPr indent="-349250" lvl="0" marL="457200" rtl="0" algn="l">
              <a:spcBef>
                <a:spcPts val="0"/>
              </a:spcBef>
              <a:spcAft>
                <a:spcPts val="0"/>
              </a:spcAft>
              <a:buClr>
                <a:srgbClr val="000000"/>
              </a:buClr>
              <a:buSzPts val="1900"/>
              <a:buChar char="•"/>
            </a:pPr>
            <a:r>
              <a:rPr lang="en" sz="1900"/>
              <a:t>Save time when pursuing a four year degree after high school</a:t>
            </a:r>
            <a:endParaRPr sz="1900"/>
          </a:p>
          <a:p>
            <a:pPr indent="0" lvl="0" marL="0" rtl="0" algn="l">
              <a:spcBef>
                <a:spcPts val="600"/>
              </a:spcBef>
              <a:spcAft>
                <a:spcPts val="0"/>
              </a:spcAft>
              <a:buNone/>
            </a:pPr>
            <a:r>
              <a:t/>
            </a:r>
            <a:endParaRPr sz="1900">
              <a:solidFill>
                <a:schemeClr val="dk1"/>
              </a:solidFill>
            </a:endParaRPr>
          </a:p>
          <a:p>
            <a:pPr indent="0" lvl="0" marL="0" rtl="0" algn="l">
              <a:spcBef>
                <a:spcPts val="600"/>
              </a:spcBef>
              <a:spcAft>
                <a:spcPts val="0"/>
              </a:spcAft>
              <a:buNone/>
            </a:pPr>
            <a:r>
              <a:t/>
            </a:r>
            <a:endParaRPr sz="1900">
              <a:solidFill>
                <a:schemeClr val="dk1"/>
              </a:solidFill>
            </a:endParaRPr>
          </a:p>
          <a:p>
            <a:pPr indent="0" lvl="0" marL="457200" rtl="0" algn="l">
              <a:spcBef>
                <a:spcPts val="600"/>
              </a:spcBef>
              <a:spcAft>
                <a:spcPts val="0"/>
              </a:spcAft>
              <a:buNone/>
            </a:pPr>
            <a:r>
              <a:t/>
            </a:r>
            <a:endParaRPr sz="1900"/>
          </a:p>
        </p:txBody>
      </p:sp>
      <p:sp>
        <p:nvSpPr>
          <p:cNvPr id="305" name="Google Shape;305;p45"/>
          <p:cNvSpPr txBox="1"/>
          <p:nvPr>
            <p:ph idx="2" type="body"/>
          </p:nvPr>
        </p:nvSpPr>
        <p:spPr>
          <a:xfrm>
            <a:off x="4595025" y="1493500"/>
            <a:ext cx="4495800" cy="3971700"/>
          </a:xfrm>
          <a:prstGeom prst="rect">
            <a:avLst/>
          </a:prstGeom>
        </p:spPr>
        <p:txBody>
          <a:bodyPr anchorCtr="0" anchor="t" bIns="75575" lIns="75575" spcFirstLastPara="1" rIns="75575" wrap="square" tIns="75575">
            <a:noAutofit/>
          </a:bodyPr>
          <a:lstStyle/>
          <a:p>
            <a:pPr indent="-349250" lvl="0" marL="457200" rtl="0" algn="l">
              <a:spcBef>
                <a:spcPts val="500"/>
              </a:spcBef>
              <a:spcAft>
                <a:spcPts val="0"/>
              </a:spcAft>
              <a:buClr>
                <a:srgbClr val="000000"/>
              </a:buClr>
              <a:buSzPts val="1900"/>
              <a:buChar char="•"/>
            </a:pPr>
            <a:r>
              <a:rPr lang="en" sz="1900"/>
              <a:t>Save money by completing college classes in high school, and are less indebted as college graduates</a:t>
            </a:r>
            <a:br>
              <a:rPr lang="en" sz="1900"/>
            </a:br>
            <a:endParaRPr sz="1900"/>
          </a:p>
          <a:p>
            <a:pPr indent="-349250" lvl="0" marL="457200" rtl="0" algn="l">
              <a:spcBef>
                <a:spcPts val="0"/>
              </a:spcBef>
              <a:spcAft>
                <a:spcPts val="0"/>
              </a:spcAft>
              <a:buClr>
                <a:srgbClr val="000000"/>
              </a:buClr>
              <a:buSzPts val="1900"/>
              <a:buChar char="•"/>
            </a:pPr>
            <a:r>
              <a:rPr lang="en" sz="1900"/>
              <a:t>More readily take credit bearing college classes upon admittance to college</a:t>
            </a:r>
            <a:br>
              <a:rPr lang="en" sz="1900"/>
            </a:br>
            <a:endParaRPr sz="1900"/>
          </a:p>
          <a:p>
            <a:pPr indent="-349250" lvl="0" marL="457200" rtl="0" algn="l">
              <a:spcBef>
                <a:spcPts val="0"/>
              </a:spcBef>
              <a:spcAft>
                <a:spcPts val="0"/>
              </a:spcAft>
              <a:buClr>
                <a:srgbClr val="000000"/>
              </a:buClr>
              <a:buSzPts val="1900"/>
              <a:buChar char="•"/>
            </a:pPr>
            <a:r>
              <a:rPr lang="en" sz="1900"/>
              <a:t>Need up to 30% less remediation</a:t>
            </a:r>
            <a:endParaRPr sz="1900"/>
          </a:p>
        </p:txBody>
      </p:sp>
      <p:sp>
        <p:nvSpPr>
          <p:cNvPr id="306" name="Google Shape;306;p45"/>
          <p:cNvSpPr/>
          <p:nvPr/>
        </p:nvSpPr>
        <p:spPr>
          <a:xfrm>
            <a:off x="2072200" y="0"/>
            <a:ext cx="7071600" cy="14964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rtl="0" algn="l">
              <a:spcBef>
                <a:spcPts val="0"/>
              </a:spcBef>
              <a:spcAft>
                <a:spcPts val="0"/>
              </a:spcAft>
              <a:buSzPts val="1100"/>
              <a:buNone/>
            </a:pPr>
            <a:r>
              <a:rPr lang="en" sz="3000">
                <a:solidFill>
                  <a:schemeClr val="dk1"/>
                </a:solidFill>
              </a:rPr>
              <a:t>Students who participate in college credit opportunities are more likely to:</a:t>
            </a:r>
            <a:endParaRPr b="0" i="0" sz="3000" u="none" cap="none" strike="noStrike">
              <a:latin typeface="Arial"/>
              <a:ea typeface="Arial"/>
              <a:cs typeface="Arial"/>
              <a:sym typeface="Arial"/>
            </a:endParaRPr>
          </a:p>
        </p:txBody>
      </p:sp>
      <p:pic>
        <p:nvPicPr>
          <p:cNvPr descr="M letter.jpg" id="307" name="Google Shape;307;p45"/>
          <p:cNvPicPr preferRelativeResize="0"/>
          <p:nvPr>
            <p:ph idx="2" type="pic"/>
          </p:nvPr>
        </p:nvPicPr>
        <p:blipFill rotWithShape="1">
          <a:blip r:embed="rId3">
            <a:alphaModFix/>
          </a:blip>
          <a:srcRect b="0" l="8465" r="-1290" t="0"/>
          <a:stretch/>
        </p:blipFill>
        <p:spPr>
          <a:xfrm>
            <a:off x="0" y="0"/>
            <a:ext cx="2072200" cy="1486850"/>
          </a:xfrm>
          <a:prstGeom prst="rect">
            <a:avLst/>
          </a:prstGeom>
          <a:solidFill>
            <a:schemeClr val="lt1"/>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2" name="Shape 312"/>
        <p:cNvGrpSpPr/>
        <p:nvPr/>
      </p:nvGrpSpPr>
      <p:grpSpPr>
        <a:xfrm>
          <a:off x="0" y="0"/>
          <a:ext cx="0" cy="0"/>
          <a:chOff x="0" y="0"/>
          <a:chExt cx="0" cy="0"/>
        </a:xfrm>
      </p:grpSpPr>
      <p:sp>
        <p:nvSpPr>
          <p:cNvPr id="313" name="Google Shape;313;p46"/>
          <p:cNvSpPr/>
          <p:nvPr/>
        </p:nvSpPr>
        <p:spPr>
          <a:xfrm>
            <a:off x="0" y="21100"/>
            <a:ext cx="9063300" cy="15219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pic>
        <p:nvPicPr>
          <p:cNvPr descr="M letter.jpg" id="314" name="Google Shape;314;p46"/>
          <p:cNvPicPr preferRelativeResize="0"/>
          <p:nvPr>
            <p:ph idx="2" type="pic"/>
          </p:nvPr>
        </p:nvPicPr>
        <p:blipFill rotWithShape="1">
          <a:blip r:embed="rId3">
            <a:alphaModFix/>
          </a:blip>
          <a:srcRect b="0" l="8465" r="-1290" t="0"/>
          <a:stretch/>
        </p:blipFill>
        <p:spPr>
          <a:xfrm>
            <a:off x="0" y="21100"/>
            <a:ext cx="2121200" cy="1522000"/>
          </a:xfrm>
          <a:prstGeom prst="rect">
            <a:avLst/>
          </a:prstGeom>
          <a:solidFill>
            <a:schemeClr val="lt1"/>
          </a:solidFill>
          <a:ln>
            <a:noFill/>
          </a:ln>
        </p:spPr>
      </p:pic>
      <p:sp>
        <p:nvSpPr>
          <p:cNvPr id="315" name="Google Shape;315;p46"/>
          <p:cNvSpPr txBox="1"/>
          <p:nvPr>
            <p:ph idx="1" type="body"/>
          </p:nvPr>
        </p:nvSpPr>
        <p:spPr>
          <a:xfrm>
            <a:off x="161700" y="1634850"/>
            <a:ext cx="8982300" cy="3052500"/>
          </a:xfrm>
          <a:prstGeom prst="rect">
            <a:avLst/>
          </a:prstGeom>
          <a:noFill/>
          <a:ln>
            <a:noFill/>
          </a:ln>
        </p:spPr>
        <p:txBody>
          <a:bodyPr anchorCtr="0" anchor="b" bIns="84225" lIns="84225" spcFirstLastPara="1" rIns="84225" wrap="square" tIns="84225">
            <a:noAutofit/>
          </a:bodyPr>
          <a:lstStyle/>
          <a:p>
            <a:pPr indent="0" lvl="0" marL="0" marR="0" rtl="0" algn="l">
              <a:spcBef>
                <a:spcPts val="500"/>
              </a:spcBef>
              <a:spcAft>
                <a:spcPts val="0"/>
              </a:spcAft>
              <a:buClr>
                <a:srgbClr val="000000"/>
              </a:buClr>
              <a:buFont typeface="Arial"/>
              <a:buNone/>
            </a:pPr>
            <a:r>
              <a:rPr b="1" lang="en" sz="4400"/>
              <a:t>             </a:t>
            </a:r>
            <a:r>
              <a:rPr lang="en" sz="3600"/>
              <a:t>+ </a:t>
            </a:r>
            <a:r>
              <a:rPr lang="en" sz="3300"/>
              <a:t>Front Range Community College</a:t>
            </a:r>
            <a:r>
              <a:rPr b="1" lang="en" sz="3000"/>
              <a:t> </a:t>
            </a:r>
            <a:endParaRPr sz="3000"/>
          </a:p>
          <a:p>
            <a:pPr indent="0" lvl="0" marL="0" marR="0" rtl="0" algn="l">
              <a:spcBef>
                <a:spcPts val="500"/>
              </a:spcBef>
              <a:spcAft>
                <a:spcPts val="0"/>
              </a:spcAft>
              <a:buNone/>
            </a:pPr>
            <a:r>
              <a:t/>
            </a:r>
            <a:endParaRPr sz="2600">
              <a:solidFill>
                <a:schemeClr val="dk2"/>
              </a:solidFill>
              <a:latin typeface="Calibri"/>
              <a:ea typeface="Calibri"/>
              <a:cs typeface="Calibri"/>
              <a:sym typeface="Calibri"/>
            </a:endParaRPr>
          </a:p>
          <a:p>
            <a:pPr indent="0" lvl="0" marL="0" rtl="0" algn="just">
              <a:spcBef>
                <a:spcPts val="0"/>
              </a:spcBef>
              <a:spcAft>
                <a:spcPts val="0"/>
              </a:spcAft>
              <a:buNone/>
            </a:pPr>
            <a:r>
              <a:t/>
            </a:r>
            <a:endParaRPr sz="2400">
              <a:solidFill>
                <a:schemeClr val="dk1"/>
              </a:solidFill>
              <a:latin typeface="Calibri"/>
              <a:ea typeface="Calibri"/>
              <a:cs typeface="Calibri"/>
              <a:sym typeface="Calibri"/>
            </a:endParaRPr>
          </a:p>
          <a:p>
            <a:pPr indent="-419100" lvl="0" marL="457200" rtl="0" algn="l">
              <a:spcBef>
                <a:spcPts val="0"/>
              </a:spcBef>
              <a:spcAft>
                <a:spcPts val="0"/>
              </a:spcAft>
              <a:buClr>
                <a:schemeClr val="dk1"/>
              </a:buClr>
              <a:buSzPts val="3000"/>
              <a:buFont typeface="Calibri"/>
              <a:buChar char="➢"/>
            </a:pPr>
            <a:r>
              <a:rPr lang="en" sz="3000">
                <a:solidFill>
                  <a:schemeClr val="dk1"/>
                </a:solidFill>
                <a:latin typeface="Calibri"/>
                <a:ea typeface="Calibri"/>
                <a:cs typeface="Calibri"/>
                <a:sym typeface="Calibri"/>
              </a:rPr>
              <a:t>Monarch High School and Front Range Community College are partners.</a:t>
            </a:r>
            <a:endParaRPr sz="3000">
              <a:solidFill>
                <a:schemeClr val="dk1"/>
              </a:solidFill>
              <a:latin typeface="Calibri"/>
              <a:ea typeface="Calibri"/>
              <a:cs typeface="Calibri"/>
              <a:sym typeface="Calibri"/>
            </a:endParaRPr>
          </a:p>
          <a:p>
            <a:pPr indent="0" lvl="0" marL="0" rtl="0" algn="l">
              <a:spcBef>
                <a:spcPts val="0"/>
              </a:spcBef>
              <a:spcAft>
                <a:spcPts val="0"/>
              </a:spcAft>
              <a:buNone/>
            </a:pPr>
            <a:r>
              <a:t/>
            </a:r>
            <a:endParaRPr sz="3000">
              <a:solidFill>
                <a:schemeClr val="dk1"/>
              </a:solidFill>
              <a:latin typeface="Calibri"/>
              <a:ea typeface="Calibri"/>
              <a:cs typeface="Calibri"/>
              <a:sym typeface="Calibri"/>
            </a:endParaRPr>
          </a:p>
          <a:p>
            <a:pPr indent="-419100" lvl="0" marL="457200" rtl="0" algn="l">
              <a:spcBef>
                <a:spcPts val="0"/>
              </a:spcBef>
              <a:spcAft>
                <a:spcPts val="0"/>
              </a:spcAft>
              <a:buClr>
                <a:schemeClr val="dk1"/>
              </a:buClr>
              <a:buSzPts val="3000"/>
              <a:buFont typeface="Calibri"/>
              <a:buChar char="➢"/>
            </a:pPr>
            <a:r>
              <a:rPr lang="en" sz="3000">
                <a:solidFill>
                  <a:schemeClr val="dk1"/>
                </a:solidFill>
                <a:latin typeface="Calibri"/>
                <a:ea typeface="Calibri"/>
                <a:cs typeface="Calibri"/>
                <a:sym typeface="Calibri"/>
              </a:rPr>
              <a:t>Over the past several years representatives from each school have collaborated to develop the Monarch College Credit Program.</a:t>
            </a:r>
            <a:endParaRPr sz="3000"/>
          </a:p>
        </p:txBody>
      </p:sp>
      <p:sp>
        <p:nvSpPr>
          <p:cNvPr id="316" name="Google Shape;316;p46"/>
          <p:cNvSpPr txBox="1"/>
          <p:nvPr/>
        </p:nvSpPr>
        <p:spPr>
          <a:xfrm>
            <a:off x="8325477" y="4687147"/>
            <a:ext cx="386700" cy="281400"/>
          </a:xfrm>
          <a:prstGeom prst="rect">
            <a:avLst/>
          </a:prstGeom>
          <a:noFill/>
          <a:ln>
            <a:noFill/>
          </a:ln>
        </p:spPr>
        <p:txBody>
          <a:bodyPr anchorCtr="0" anchor="t" bIns="75575" lIns="75575" spcFirstLastPara="1" rIns="75575" wrap="square" tIns="75575">
            <a:noAutofit/>
          </a:bodyPr>
          <a:lstStyle/>
          <a:p>
            <a:pPr indent="0" lvl="0" marL="0" rtl="0" algn="l">
              <a:spcBef>
                <a:spcPts val="0"/>
              </a:spcBef>
              <a:spcAft>
                <a:spcPts val="0"/>
              </a:spcAft>
              <a:buNone/>
            </a:pPr>
            <a:r>
              <a:rPr lang="en" sz="1200"/>
              <a:t>J</a:t>
            </a:r>
            <a:endParaRPr sz="1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 name="Shape 320"/>
        <p:cNvGrpSpPr/>
        <p:nvPr/>
      </p:nvGrpSpPr>
      <p:grpSpPr>
        <a:xfrm>
          <a:off x="0" y="0"/>
          <a:ext cx="0" cy="0"/>
          <a:chOff x="0" y="0"/>
          <a:chExt cx="0" cy="0"/>
        </a:xfrm>
      </p:grpSpPr>
      <p:sp>
        <p:nvSpPr>
          <p:cNvPr id="321" name="Google Shape;321;p47"/>
          <p:cNvSpPr txBox="1"/>
          <p:nvPr>
            <p:ph idx="1" type="body"/>
          </p:nvPr>
        </p:nvSpPr>
        <p:spPr>
          <a:xfrm>
            <a:off x="0" y="1330450"/>
            <a:ext cx="9144000" cy="29715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100"/>
              <a:t>B04a Marketing Management Entrepreneur	Front Range CC		Intro Entrepreneurship ENP 105			FREE		3</a:t>
            </a:r>
            <a:endParaRPr sz="1100"/>
          </a:p>
          <a:p>
            <a:pPr indent="0" lvl="0" marL="0" rtl="0" algn="l">
              <a:lnSpc>
                <a:spcPct val="115000"/>
              </a:lnSpc>
              <a:spcBef>
                <a:spcPts val="0"/>
              </a:spcBef>
              <a:spcAft>
                <a:spcPts val="0"/>
              </a:spcAft>
              <a:buClr>
                <a:schemeClr val="dk1"/>
              </a:buClr>
              <a:buSzPts val="1100"/>
              <a:buFont typeface="Arial"/>
              <a:buNone/>
            </a:pPr>
            <a:r>
              <a:rPr lang="en" sz="1100"/>
              <a:t>B04b Marketing Management Entrepreneur	Front Range CC		Marketing for the Entrepreneur ENP 205		FREE		3</a:t>
            </a:r>
            <a:endParaRPr sz="1100"/>
          </a:p>
          <a:p>
            <a:pPr indent="0" lvl="0" marL="0" rtl="0" algn="l">
              <a:lnSpc>
                <a:spcPct val="115000"/>
              </a:lnSpc>
              <a:spcBef>
                <a:spcPts val="0"/>
              </a:spcBef>
              <a:spcAft>
                <a:spcPts val="0"/>
              </a:spcAft>
              <a:buClr>
                <a:schemeClr val="dk1"/>
              </a:buClr>
              <a:buSzPts val="1100"/>
              <a:buFont typeface="Arial"/>
              <a:buNone/>
            </a:pPr>
            <a:r>
              <a:rPr lang="en" sz="1100">
                <a:highlight>
                  <a:srgbClr val="FFFF00"/>
                </a:highlight>
              </a:rPr>
              <a:t>B33a Prin of Business &amp; Economics		Front Range CC		Intro to Business BUS 115				FREE		3</a:t>
            </a:r>
            <a:endParaRPr sz="1100">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100">
                <a:highlight>
                  <a:srgbClr val="FFFF00"/>
                </a:highlight>
              </a:rPr>
              <a:t>B33b Prin of Business &amp; Economics		Front Range CC		Intro to Economics ECO 105				FREE		3</a:t>
            </a:r>
            <a:endParaRPr sz="1100">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100"/>
              <a:t>B35b Principles of Marketing 			Front Range CC		Principles of Marketing MAR 216			FREE		3</a:t>
            </a:r>
            <a:endParaRPr sz="1100"/>
          </a:p>
          <a:p>
            <a:pPr indent="0" lvl="0" marL="0" rtl="0" algn="l">
              <a:lnSpc>
                <a:spcPct val="115000"/>
              </a:lnSpc>
              <a:spcBef>
                <a:spcPts val="0"/>
              </a:spcBef>
              <a:spcAft>
                <a:spcPts val="0"/>
              </a:spcAft>
              <a:buClr>
                <a:schemeClr val="dk1"/>
              </a:buClr>
              <a:buSzPts val="1100"/>
              <a:buFont typeface="Arial"/>
              <a:buNone/>
            </a:pPr>
            <a:r>
              <a:rPr lang="en" sz="1100"/>
              <a:t>B37S Principles of Finance			Front Range CC		Principles of Finance 201				FREE		3</a:t>
            </a:r>
            <a:endParaRPr sz="1100"/>
          </a:p>
          <a:p>
            <a:pPr indent="0" lvl="0" marL="0" rtl="0" algn="l">
              <a:lnSpc>
                <a:spcPct val="115000"/>
              </a:lnSpc>
              <a:spcBef>
                <a:spcPts val="0"/>
              </a:spcBef>
              <a:spcAft>
                <a:spcPts val="0"/>
              </a:spcAft>
              <a:buClr>
                <a:schemeClr val="dk1"/>
              </a:buClr>
              <a:buSzPts val="1100"/>
              <a:buFont typeface="Arial"/>
              <a:buNone/>
            </a:pPr>
            <a:r>
              <a:rPr lang="en" sz="1100"/>
              <a:t>B38S Principles of Management 		Front Range CC		Principles of Management MAN 226			FREE		3</a:t>
            </a:r>
            <a:endParaRPr sz="1100"/>
          </a:p>
          <a:p>
            <a:pPr indent="0" lvl="0" marL="0" rtl="0" algn="l">
              <a:lnSpc>
                <a:spcPct val="115000"/>
              </a:lnSpc>
              <a:spcBef>
                <a:spcPts val="0"/>
              </a:spcBef>
              <a:spcAft>
                <a:spcPts val="0"/>
              </a:spcAft>
              <a:buClr>
                <a:schemeClr val="dk1"/>
              </a:buClr>
              <a:buSzPts val="1100"/>
              <a:buFont typeface="Arial"/>
              <a:buNone/>
            </a:pPr>
            <a:r>
              <a:rPr lang="en" sz="1100">
                <a:highlight>
                  <a:srgbClr val="FFFF00"/>
                </a:highlight>
              </a:rPr>
              <a:t>B44S Business Law				Front Range CC		Legal Environment of Business BUS 216		FREE		3</a:t>
            </a:r>
            <a:endParaRPr sz="1100">
              <a:highlight>
                <a:srgbClr val="FFFF00"/>
              </a:highlight>
            </a:endParaRPr>
          </a:p>
          <a:p>
            <a:pPr indent="0" lvl="0" marL="0" rtl="0" algn="l">
              <a:lnSpc>
                <a:spcPct val="115000"/>
              </a:lnSpc>
              <a:spcBef>
                <a:spcPts val="0"/>
              </a:spcBef>
              <a:spcAft>
                <a:spcPts val="0"/>
              </a:spcAft>
              <a:buClr>
                <a:schemeClr val="dk1"/>
              </a:buClr>
              <a:buSzPts val="1100"/>
              <a:buFont typeface="Arial"/>
              <a:buNone/>
            </a:pPr>
            <a:r>
              <a:rPr lang="en" sz="1100"/>
              <a:t>B71a Business Internship			Front Range CC		Internship BUS 281					FREE		1</a:t>
            </a:r>
            <a:endParaRPr sz="1100"/>
          </a:p>
          <a:p>
            <a:pPr indent="0" lvl="0" marL="0" rtl="0" algn="l">
              <a:lnSpc>
                <a:spcPct val="115000"/>
              </a:lnSpc>
              <a:spcBef>
                <a:spcPts val="0"/>
              </a:spcBef>
              <a:spcAft>
                <a:spcPts val="0"/>
              </a:spcAft>
              <a:buClr>
                <a:schemeClr val="dk1"/>
              </a:buClr>
              <a:buSzPts val="1100"/>
              <a:buFont typeface="Arial"/>
              <a:buNone/>
            </a:pPr>
            <a:r>
              <a:rPr lang="en" sz="1100"/>
              <a:t>B83S Marketing Internship			Front Range CC		Internship BUS 281					FREE		1</a:t>
            </a:r>
            <a:endParaRPr sz="1100"/>
          </a:p>
          <a:p>
            <a:pPr indent="0" lvl="0" marL="0" rtl="0" algn="l">
              <a:lnSpc>
                <a:spcPct val="115000"/>
              </a:lnSpc>
              <a:spcBef>
                <a:spcPts val="0"/>
              </a:spcBef>
              <a:spcAft>
                <a:spcPts val="0"/>
              </a:spcAft>
              <a:buClr>
                <a:schemeClr val="dk1"/>
              </a:buClr>
              <a:buSzPts val="1100"/>
              <a:buFont typeface="Arial"/>
              <a:buNone/>
            </a:pPr>
            <a:r>
              <a:rPr lang="en" sz="1100"/>
              <a:t>T77S AP Microeconomics			Front Range CC		Principles of Microeconomics ECO 202		FREE		3</a:t>
            </a:r>
            <a:endParaRPr sz="1100"/>
          </a:p>
          <a:p>
            <a:pPr indent="0" lvl="0" marL="0" rtl="0" algn="l">
              <a:lnSpc>
                <a:spcPct val="115000"/>
              </a:lnSpc>
              <a:spcBef>
                <a:spcPts val="0"/>
              </a:spcBef>
              <a:spcAft>
                <a:spcPts val="0"/>
              </a:spcAft>
              <a:buClr>
                <a:schemeClr val="dk1"/>
              </a:buClr>
              <a:buSzPts val="1100"/>
              <a:buFont typeface="Arial"/>
              <a:buNone/>
            </a:pPr>
            <a:r>
              <a:rPr lang="en" sz="1100"/>
              <a:t>T75S AP Macroeconomics			Front Range CC		Principles of Macroeconomics ECO 201		FREE		3</a:t>
            </a:r>
            <a:endParaRPr sz="1100"/>
          </a:p>
          <a:p>
            <a:pPr indent="0" lvl="0" marL="0" rtl="0" algn="l">
              <a:spcBef>
                <a:spcPts val="0"/>
              </a:spcBef>
              <a:spcAft>
                <a:spcPts val="0"/>
              </a:spcAft>
              <a:buNone/>
            </a:pPr>
            <a:r>
              <a:t/>
            </a:r>
            <a:endParaRPr sz="1100">
              <a:latin typeface="Calibri"/>
              <a:ea typeface="Calibri"/>
              <a:cs typeface="Calibri"/>
              <a:sym typeface="Calibri"/>
            </a:endParaRPr>
          </a:p>
          <a:p>
            <a:pPr indent="-127000" lvl="0" marL="317500" rtl="0" algn="l">
              <a:spcBef>
                <a:spcPts val="600"/>
              </a:spcBef>
              <a:spcAft>
                <a:spcPts val="0"/>
              </a:spcAft>
              <a:buNone/>
            </a:pPr>
            <a:r>
              <a:t/>
            </a:r>
            <a:endParaRPr sz="1800"/>
          </a:p>
        </p:txBody>
      </p:sp>
      <p:sp>
        <p:nvSpPr>
          <p:cNvPr id="322" name="Google Shape;322;p47"/>
          <p:cNvSpPr/>
          <p:nvPr/>
        </p:nvSpPr>
        <p:spPr>
          <a:xfrm>
            <a:off x="1940425" y="-20275"/>
            <a:ext cx="7190700" cy="13509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0" marR="0" rtl="0" algn="l">
              <a:spcBef>
                <a:spcPts val="0"/>
              </a:spcBef>
              <a:spcAft>
                <a:spcPts val="0"/>
              </a:spcAft>
              <a:buNone/>
            </a:pPr>
            <a:r>
              <a:rPr lang="en" sz="3600"/>
              <a:t>    </a:t>
            </a:r>
            <a:endParaRPr sz="3600"/>
          </a:p>
          <a:p>
            <a:pPr indent="0" lvl="0" marL="0" marR="0" rtl="0" algn="l">
              <a:spcBef>
                <a:spcPts val="0"/>
              </a:spcBef>
              <a:spcAft>
                <a:spcPts val="0"/>
              </a:spcAft>
              <a:buNone/>
            </a:pPr>
            <a:r>
              <a:t/>
            </a:r>
            <a:endParaRPr sz="3600"/>
          </a:p>
          <a:p>
            <a:pPr indent="0" lvl="0" marL="0" marR="0" rtl="0" algn="l">
              <a:spcBef>
                <a:spcPts val="0"/>
              </a:spcBef>
              <a:spcAft>
                <a:spcPts val="0"/>
              </a:spcAft>
              <a:buNone/>
            </a:pPr>
            <a:r>
              <a:rPr lang="en" sz="3600"/>
              <a:t>Concurrent Enrollment w/ FRCC      </a:t>
            </a:r>
            <a:endParaRPr sz="3600"/>
          </a:p>
          <a:p>
            <a:pPr indent="0" lvl="0" marL="0" marR="0" rtl="0" algn="l">
              <a:spcBef>
                <a:spcPts val="0"/>
              </a:spcBef>
              <a:spcAft>
                <a:spcPts val="0"/>
              </a:spcAft>
              <a:buNone/>
            </a:pPr>
            <a:r>
              <a:rPr lang="en" sz="3600"/>
              <a:t>                            …What Courses</a:t>
            </a:r>
            <a:endParaRPr b="0" i="0" sz="3600" u="none" cap="none" strike="noStrike">
              <a:latin typeface="Arial"/>
              <a:ea typeface="Arial"/>
              <a:cs typeface="Arial"/>
              <a:sym typeface="Arial"/>
            </a:endParaRPr>
          </a:p>
        </p:txBody>
      </p:sp>
      <p:pic>
        <p:nvPicPr>
          <p:cNvPr descr="M letter.jpg" id="323" name="Google Shape;323;p47"/>
          <p:cNvPicPr preferRelativeResize="0"/>
          <p:nvPr>
            <p:ph idx="2" type="pic"/>
          </p:nvPr>
        </p:nvPicPr>
        <p:blipFill rotWithShape="1">
          <a:blip r:embed="rId3">
            <a:alphaModFix/>
          </a:blip>
          <a:srcRect b="0" l="8465" r="-1290" t="0"/>
          <a:stretch/>
        </p:blipFill>
        <p:spPr>
          <a:xfrm>
            <a:off x="57825" y="-20326"/>
            <a:ext cx="1882601" cy="1350775"/>
          </a:xfrm>
          <a:prstGeom prst="rect">
            <a:avLst/>
          </a:prstGeom>
          <a:solidFill>
            <a:schemeClr val="lt1"/>
          </a:solidFill>
          <a:ln>
            <a:noFill/>
          </a:ln>
        </p:spPr>
      </p:pic>
      <p:sp>
        <p:nvSpPr>
          <p:cNvPr id="324" name="Google Shape;324;p47"/>
          <p:cNvSpPr txBox="1"/>
          <p:nvPr/>
        </p:nvSpPr>
        <p:spPr>
          <a:xfrm>
            <a:off x="0" y="4587800"/>
            <a:ext cx="9144000" cy="43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chemeClr val="hlink"/>
                </a:solidFill>
                <a:hlinkClick r:id="rId4"/>
              </a:rPr>
              <a:t>College Credit Listing</a:t>
            </a:r>
            <a:endParaRPr b="1"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48"/>
          <p:cNvSpPr txBox="1"/>
          <p:nvPr>
            <p:ph idx="1" type="body"/>
          </p:nvPr>
        </p:nvSpPr>
        <p:spPr>
          <a:xfrm>
            <a:off x="0" y="1330450"/>
            <a:ext cx="9144000" cy="3813000"/>
          </a:xfrm>
          <a:prstGeom prst="rect">
            <a:avLst/>
          </a:prstGeom>
        </p:spPr>
        <p:txBody>
          <a:bodyPr anchorCtr="0" anchor="t" bIns="75575" lIns="75575" spcFirstLastPara="1" rIns="75575" wrap="square" tIns="75575">
            <a:noAutofit/>
          </a:bodyPr>
          <a:lstStyle/>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406400" lvl="0" marL="6858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FREE!!!</a:t>
            </a:r>
            <a:endParaRPr sz="2800">
              <a:solidFill>
                <a:schemeClr val="dk1"/>
              </a:solidFill>
              <a:latin typeface="Calibri"/>
              <a:ea typeface="Calibri"/>
              <a:cs typeface="Calibri"/>
              <a:sym typeface="Calibri"/>
            </a:endParaRPr>
          </a:p>
          <a:p>
            <a:pPr indent="-406400" lvl="0" marL="6858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BVSD will cover tuition cost of approved FRCC concurrent enrollment courses during the school year</a:t>
            </a:r>
            <a:endParaRPr sz="2800">
              <a:solidFill>
                <a:schemeClr val="dk1"/>
              </a:solidFill>
              <a:latin typeface="Calibri"/>
              <a:ea typeface="Calibri"/>
              <a:cs typeface="Calibri"/>
              <a:sym typeface="Calibri"/>
            </a:endParaRPr>
          </a:p>
          <a:p>
            <a:pPr indent="-406400" lvl="0" marL="6858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Student/Family responsible for course fees for courses taken </a:t>
            </a:r>
            <a:r>
              <a:rPr b="1" i="1" lang="en" sz="2800">
                <a:solidFill>
                  <a:schemeClr val="dk1"/>
                </a:solidFill>
                <a:latin typeface="Calibri"/>
                <a:ea typeface="Calibri"/>
                <a:cs typeface="Calibri"/>
                <a:sym typeface="Calibri"/>
              </a:rPr>
              <a:t>on</a:t>
            </a:r>
            <a:r>
              <a:rPr lang="en" sz="2800">
                <a:solidFill>
                  <a:schemeClr val="dk1"/>
                </a:solidFill>
                <a:latin typeface="Calibri"/>
                <a:ea typeface="Calibri"/>
                <a:cs typeface="Calibri"/>
                <a:sym typeface="Calibri"/>
              </a:rPr>
              <a:t> college campus</a:t>
            </a:r>
            <a:endParaRPr sz="2800">
              <a:solidFill>
                <a:schemeClr val="dk1"/>
              </a:solidFill>
              <a:latin typeface="Calibri"/>
              <a:ea typeface="Calibri"/>
              <a:cs typeface="Calibri"/>
              <a:sym typeface="Calibri"/>
            </a:endParaRPr>
          </a:p>
          <a:p>
            <a:pPr indent="-406400" lvl="0" marL="6858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Summer</a:t>
            </a:r>
            <a:r>
              <a:rPr lang="en" sz="2800">
                <a:solidFill>
                  <a:schemeClr val="dk1"/>
                </a:solidFill>
                <a:latin typeface="Calibri"/>
                <a:ea typeface="Calibri"/>
                <a:cs typeface="Calibri"/>
                <a:sym typeface="Calibri"/>
              </a:rPr>
              <a:t> course tuition &amp; </a:t>
            </a:r>
            <a:r>
              <a:rPr lang="en" sz="2800">
                <a:solidFill>
                  <a:schemeClr val="dk1"/>
                </a:solidFill>
                <a:latin typeface="Calibri"/>
                <a:ea typeface="Calibri"/>
                <a:cs typeface="Calibri"/>
                <a:sym typeface="Calibri"/>
              </a:rPr>
              <a:t>fees</a:t>
            </a:r>
            <a:r>
              <a:rPr lang="en" sz="2800">
                <a:solidFill>
                  <a:schemeClr val="dk1"/>
                </a:solidFill>
                <a:latin typeface="Calibri"/>
                <a:ea typeface="Calibri"/>
                <a:cs typeface="Calibri"/>
                <a:sym typeface="Calibri"/>
              </a:rPr>
              <a:t>?</a:t>
            </a:r>
            <a:endParaRPr sz="2800">
              <a:solidFill>
                <a:schemeClr val="dk1"/>
              </a:solidFill>
              <a:latin typeface="Calibri"/>
              <a:ea typeface="Calibri"/>
              <a:cs typeface="Calibri"/>
              <a:sym typeface="Calibri"/>
            </a:endParaRPr>
          </a:p>
          <a:p>
            <a:pPr indent="-127000" lvl="0" marL="317500" rtl="0" algn="l">
              <a:spcBef>
                <a:spcPts val="600"/>
              </a:spcBef>
              <a:spcAft>
                <a:spcPts val="0"/>
              </a:spcAft>
              <a:buNone/>
            </a:pPr>
            <a:r>
              <a:t/>
            </a:r>
            <a:endParaRPr sz="1800"/>
          </a:p>
        </p:txBody>
      </p:sp>
      <p:sp>
        <p:nvSpPr>
          <p:cNvPr id="330" name="Google Shape;330;p48"/>
          <p:cNvSpPr/>
          <p:nvPr/>
        </p:nvSpPr>
        <p:spPr>
          <a:xfrm>
            <a:off x="1940425" y="-20275"/>
            <a:ext cx="7190700" cy="13509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0" marR="0" rtl="0" algn="l">
              <a:spcBef>
                <a:spcPts val="0"/>
              </a:spcBef>
              <a:spcAft>
                <a:spcPts val="0"/>
              </a:spcAft>
              <a:buNone/>
            </a:pPr>
            <a:r>
              <a:rPr lang="en" sz="3600"/>
              <a:t>    </a:t>
            </a:r>
            <a:endParaRPr sz="3600"/>
          </a:p>
          <a:p>
            <a:pPr indent="0" lvl="0" marL="0" marR="0" rtl="0" algn="l">
              <a:spcBef>
                <a:spcPts val="0"/>
              </a:spcBef>
              <a:spcAft>
                <a:spcPts val="0"/>
              </a:spcAft>
              <a:buNone/>
            </a:pPr>
            <a:r>
              <a:t/>
            </a:r>
            <a:endParaRPr sz="3600"/>
          </a:p>
          <a:p>
            <a:pPr indent="0" lvl="0" marL="0" marR="0" rtl="0" algn="l">
              <a:spcBef>
                <a:spcPts val="0"/>
              </a:spcBef>
              <a:spcAft>
                <a:spcPts val="0"/>
              </a:spcAft>
              <a:buNone/>
            </a:pPr>
            <a:r>
              <a:rPr lang="en" sz="3600"/>
              <a:t>Concurrent Enrollment w/ FRCC      </a:t>
            </a:r>
            <a:endParaRPr sz="3600"/>
          </a:p>
          <a:p>
            <a:pPr indent="0" lvl="0" marL="0" marR="0" rtl="0" algn="l">
              <a:spcBef>
                <a:spcPts val="0"/>
              </a:spcBef>
              <a:spcAft>
                <a:spcPts val="0"/>
              </a:spcAft>
              <a:buNone/>
            </a:pPr>
            <a:r>
              <a:rPr lang="en" sz="3600"/>
              <a:t>                                        …Cost</a:t>
            </a:r>
            <a:endParaRPr b="0" i="0" sz="3600" u="none" cap="none" strike="noStrike">
              <a:latin typeface="Arial"/>
              <a:ea typeface="Arial"/>
              <a:cs typeface="Arial"/>
              <a:sym typeface="Arial"/>
            </a:endParaRPr>
          </a:p>
        </p:txBody>
      </p:sp>
      <p:pic>
        <p:nvPicPr>
          <p:cNvPr descr="M letter.jpg" id="331" name="Google Shape;331;p48"/>
          <p:cNvPicPr preferRelativeResize="0"/>
          <p:nvPr>
            <p:ph idx="2" type="pic"/>
          </p:nvPr>
        </p:nvPicPr>
        <p:blipFill rotWithShape="1">
          <a:blip r:embed="rId4">
            <a:alphaModFix/>
          </a:blip>
          <a:srcRect b="0" l="8465" r="-1290" t="0"/>
          <a:stretch/>
        </p:blipFill>
        <p:spPr>
          <a:xfrm>
            <a:off x="57825" y="-20326"/>
            <a:ext cx="1882601" cy="1350775"/>
          </a:xfrm>
          <a:prstGeom prst="rect">
            <a:avLst/>
          </a:prstGeom>
          <a:solidFill>
            <a:schemeClr val="lt1"/>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6" name="Shape 336"/>
        <p:cNvGrpSpPr/>
        <p:nvPr/>
      </p:nvGrpSpPr>
      <p:grpSpPr>
        <a:xfrm>
          <a:off x="0" y="0"/>
          <a:ext cx="0" cy="0"/>
          <a:chOff x="0" y="0"/>
          <a:chExt cx="0" cy="0"/>
        </a:xfrm>
      </p:grpSpPr>
      <p:sp>
        <p:nvSpPr>
          <p:cNvPr id="337" name="Google Shape;337;p49"/>
          <p:cNvSpPr/>
          <p:nvPr/>
        </p:nvSpPr>
        <p:spPr>
          <a:xfrm>
            <a:off x="0" y="-100"/>
            <a:ext cx="9063000" cy="15219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pic>
        <p:nvPicPr>
          <p:cNvPr descr="M letter.jpg" id="338" name="Google Shape;338;p49"/>
          <p:cNvPicPr preferRelativeResize="0"/>
          <p:nvPr>
            <p:ph idx="2" type="pic"/>
          </p:nvPr>
        </p:nvPicPr>
        <p:blipFill rotWithShape="1">
          <a:blip r:embed="rId3">
            <a:alphaModFix/>
          </a:blip>
          <a:srcRect b="0" l="8465" r="-1290" t="0"/>
          <a:stretch/>
        </p:blipFill>
        <p:spPr>
          <a:xfrm>
            <a:off x="-34650" y="0"/>
            <a:ext cx="2121200" cy="1522000"/>
          </a:xfrm>
          <a:prstGeom prst="rect">
            <a:avLst/>
          </a:prstGeom>
          <a:solidFill>
            <a:schemeClr val="lt1"/>
          </a:solidFill>
          <a:ln>
            <a:noFill/>
          </a:ln>
        </p:spPr>
      </p:pic>
      <p:sp>
        <p:nvSpPr>
          <p:cNvPr id="339" name="Google Shape;339;p49"/>
          <p:cNvSpPr txBox="1"/>
          <p:nvPr>
            <p:ph idx="1" type="body"/>
          </p:nvPr>
        </p:nvSpPr>
        <p:spPr>
          <a:xfrm>
            <a:off x="80850" y="1522000"/>
            <a:ext cx="8982300" cy="3546300"/>
          </a:xfrm>
          <a:prstGeom prst="rect">
            <a:avLst/>
          </a:prstGeom>
          <a:noFill/>
          <a:ln>
            <a:noFill/>
          </a:ln>
        </p:spPr>
        <p:txBody>
          <a:bodyPr anchorCtr="0" anchor="ctr" bIns="84225" lIns="84225" spcFirstLastPara="1" rIns="84225" wrap="square" tIns="84225">
            <a:noAutofit/>
          </a:bodyPr>
          <a:lstStyle/>
          <a:p>
            <a:pPr indent="-381000" lvl="0" marL="457200" marR="0" rtl="0" algn="l">
              <a:spcBef>
                <a:spcPts val="500"/>
              </a:spcBef>
              <a:spcAft>
                <a:spcPts val="0"/>
              </a:spcAft>
              <a:buSzPts val="2400"/>
              <a:buChar char="➢"/>
            </a:pPr>
            <a:r>
              <a:rPr lang="en" sz="2400"/>
              <a:t>Courses where students earn Univ of CO college credits upon successful completion of the course</a:t>
            </a:r>
            <a:endParaRPr sz="2400"/>
          </a:p>
          <a:p>
            <a:pPr indent="-381000" lvl="0" marL="457200" marR="0" rtl="0" algn="l">
              <a:spcBef>
                <a:spcPts val="0"/>
              </a:spcBef>
              <a:spcAft>
                <a:spcPts val="0"/>
              </a:spcAft>
              <a:buSzPts val="2400"/>
              <a:buChar char="➢"/>
            </a:pPr>
            <a:r>
              <a:rPr lang="en" sz="2400"/>
              <a:t>Like Concurrent Enrollment, student simultaneously earns high school and college credits </a:t>
            </a:r>
            <a:endParaRPr sz="2400"/>
          </a:p>
          <a:p>
            <a:pPr indent="-381000" lvl="0" marL="457200" rtl="0" algn="l">
              <a:spcBef>
                <a:spcPts val="0"/>
              </a:spcBef>
              <a:spcAft>
                <a:spcPts val="0"/>
              </a:spcAft>
              <a:buSzPts val="2400"/>
              <a:buChar char="➢"/>
            </a:pPr>
            <a:r>
              <a:rPr lang="en" sz="2400"/>
              <a:t>Tuition required ($77/credit)</a:t>
            </a:r>
            <a:endParaRPr sz="2400"/>
          </a:p>
          <a:p>
            <a:pPr indent="-381000" lvl="0" marL="457200" rtl="0" algn="l">
              <a:spcBef>
                <a:spcPts val="0"/>
              </a:spcBef>
              <a:spcAft>
                <a:spcPts val="0"/>
              </a:spcAft>
              <a:buSzPts val="2400"/>
              <a:buChar char="➢"/>
            </a:pPr>
            <a:r>
              <a:rPr lang="en" sz="2400">
                <a:solidFill>
                  <a:schemeClr val="dk1"/>
                </a:solidFill>
              </a:rPr>
              <a:t>Many courses are</a:t>
            </a:r>
            <a:r>
              <a:rPr b="1" lang="en" sz="2400">
                <a:solidFill>
                  <a:schemeClr val="dk1"/>
                </a:solidFill>
              </a:rPr>
              <a:t> transferable to 4-year colleges or universities</a:t>
            </a:r>
            <a:endParaRPr b="1" sz="2400">
              <a:solidFill>
                <a:schemeClr val="dk1"/>
              </a:solidFill>
            </a:endParaRPr>
          </a:p>
          <a:p>
            <a:pPr indent="-355600" lvl="1" marL="914400" rtl="0" algn="l">
              <a:spcBef>
                <a:spcPts val="0"/>
              </a:spcBef>
              <a:spcAft>
                <a:spcPts val="0"/>
              </a:spcAft>
              <a:buSzPts val="2000"/>
              <a:buChar char="○"/>
            </a:pPr>
            <a:r>
              <a:rPr lang="en" sz="2000">
                <a:solidFill>
                  <a:schemeClr val="dk1"/>
                </a:solidFill>
              </a:rPr>
              <a:t>Determined by receiving institution</a:t>
            </a:r>
            <a:endParaRPr sz="3000"/>
          </a:p>
        </p:txBody>
      </p:sp>
      <p:sp>
        <p:nvSpPr>
          <p:cNvPr id="340" name="Google Shape;340;p49"/>
          <p:cNvSpPr txBox="1"/>
          <p:nvPr/>
        </p:nvSpPr>
        <p:spPr>
          <a:xfrm>
            <a:off x="2153100" y="491750"/>
            <a:ext cx="5887800" cy="1206000"/>
          </a:xfrm>
          <a:prstGeom prst="rect">
            <a:avLst/>
          </a:prstGeom>
          <a:noFill/>
          <a:ln>
            <a:noFill/>
          </a:ln>
        </p:spPr>
        <p:txBody>
          <a:bodyPr anchorCtr="0" anchor="t" bIns="91425" lIns="91425" spcFirstLastPara="1" rIns="91425" wrap="square" tIns="91425">
            <a:noAutofit/>
          </a:bodyPr>
          <a:lstStyle/>
          <a:p>
            <a:pPr indent="-438150" lvl="0" marL="457200" rtl="0" algn="l">
              <a:spcBef>
                <a:spcPts val="0"/>
              </a:spcBef>
              <a:spcAft>
                <a:spcPts val="0"/>
              </a:spcAft>
              <a:buSzPts val="3300"/>
              <a:buChar char="+"/>
            </a:pPr>
            <a:r>
              <a:rPr lang="en" sz="3300"/>
              <a:t>CU Succeed</a:t>
            </a:r>
            <a:endParaRPr sz="33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Google Shape;346;p50"/>
          <p:cNvSpPr/>
          <p:nvPr/>
        </p:nvSpPr>
        <p:spPr>
          <a:xfrm>
            <a:off x="0" y="-100"/>
            <a:ext cx="9144000" cy="15219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pic>
        <p:nvPicPr>
          <p:cNvPr descr="M letter.jpg" id="347" name="Google Shape;347;p50"/>
          <p:cNvPicPr preferRelativeResize="0"/>
          <p:nvPr>
            <p:ph idx="2" type="pic"/>
          </p:nvPr>
        </p:nvPicPr>
        <p:blipFill rotWithShape="1">
          <a:blip r:embed="rId3">
            <a:alphaModFix/>
          </a:blip>
          <a:srcRect b="0" l="8465" r="-1290" t="0"/>
          <a:stretch/>
        </p:blipFill>
        <p:spPr>
          <a:xfrm>
            <a:off x="-34650" y="0"/>
            <a:ext cx="2121200" cy="1522000"/>
          </a:xfrm>
          <a:prstGeom prst="rect">
            <a:avLst/>
          </a:prstGeom>
          <a:solidFill>
            <a:schemeClr val="lt1"/>
          </a:solidFill>
          <a:ln>
            <a:noFill/>
          </a:ln>
        </p:spPr>
      </p:pic>
      <p:sp>
        <p:nvSpPr>
          <p:cNvPr id="348" name="Google Shape;348;p50"/>
          <p:cNvSpPr txBox="1"/>
          <p:nvPr/>
        </p:nvSpPr>
        <p:spPr>
          <a:xfrm>
            <a:off x="2086550" y="0"/>
            <a:ext cx="7057500" cy="1521900"/>
          </a:xfrm>
          <a:prstGeom prst="rect">
            <a:avLst/>
          </a:prstGeom>
          <a:noFill/>
          <a:ln>
            <a:noFill/>
          </a:ln>
        </p:spPr>
        <p:txBody>
          <a:bodyPr anchorCtr="0" anchor="ctr" bIns="91425" lIns="91425" spcFirstLastPara="1" rIns="91425" wrap="square" tIns="91425">
            <a:noAutofit/>
          </a:bodyPr>
          <a:lstStyle/>
          <a:p>
            <a:pPr indent="-438150" lvl="0" marL="457200" rtl="0" algn="l">
              <a:spcBef>
                <a:spcPts val="0"/>
              </a:spcBef>
              <a:spcAft>
                <a:spcPts val="0"/>
              </a:spcAft>
              <a:buSzPts val="3300"/>
              <a:buChar char="+"/>
            </a:pPr>
            <a:r>
              <a:rPr lang="en" sz="3300">
                <a:solidFill>
                  <a:schemeClr val="dk1"/>
                </a:solidFill>
              </a:rPr>
              <a:t>College Credits</a:t>
            </a:r>
            <a:r>
              <a:rPr lang="en" sz="3300">
                <a:solidFill>
                  <a:schemeClr val="dk1"/>
                </a:solidFill>
              </a:rPr>
              <a:t> w/ CU                                  </a:t>
            </a:r>
            <a:endParaRPr sz="3300">
              <a:solidFill>
                <a:schemeClr val="dk1"/>
              </a:solidFill>
            </a:endParaRPr>
          </a:p>
          <a:p>
            <a:pPr indent="457200" lvl="0" marL="3200400" rtl="0" algn="l">
              <a:spcBef>
                <a:spcPts val="0"/>
              </a:spcBef>
              <a:spcAft>
                <a:spcPts val="0"/>
              </a:spcAft>
              <a:buNone/>
            </a:pPr>
            <a:r>
              <a:rPr lang="en" sz="3300">
                <a:solidFill>
                  <a:schemeClr val="dk1"/>
                </a:solidFill>
              </a:rPr>
              <a:t>…What Courses</a:t>
            </a:r>
            <a:endParaRPr sz="3300"/>
          </a:p>
        </p:txBody>
      </p:sp>
      <p:sp>
        <p:nvSpPr>
          <p:cNvPr id="349" name="Google Shape;349;p50"/>
          <p:cNvSpPr txBox="1"/>
          <p:nvPr/>
        </p:nvSpPr>
        <p:spPr>
          <a:xfrm>
            <a:off x="2906925" y="1577475"/>
            <a:ext cx="3507600" cy="3566100"/>
          </a:xfrm>
          <a:prstGeom prst="rect">
            <a:avLst/>
          </a:prstGeom>
          <a:noFill/>
          <a:ln>
            <a:noFill/>
          </a:ln>
        </p:spPr>
        <p:txBody>
          <a:bodyPr anchorCtr="0" anchor="t" bIns="91425" lIns="91425" spcFirstLastPara="1" rIns="91425" wrap="square" tIns="91425">
            <a:noAutofit/>
          </a:bodyPr>
          <a:lstStyle/>
          <a:p>
            <a:pPr indent="-324612" lvl="0" marL="438912" rtl="0" algn="ctr">
              <a:spcBef>
                <a:spcPts val="0"/>
              </a:spcBef>
              <a:spcAft>
                <a:spcPts val="0"/>
              </a:spcAft>
              <a:buNone/>
            </a:pPr>
            <a:r>
              <a:rPr b="1" lang="en" sz="1800">
                <a:solidFill>
                  <a:srgbClr val="7F7F7F"/>
                </a:solidFill>
              </a:rPr>
              <a:t>Advanced Pre-Calculus</a:t>
            </a:r>
            <a:endParaRPr b="1" sz="1800">
              <a:solidFill>
                <a:srgbClr val="7F7F7F"/>
              </a:solidFill>
            </a:endParaRPr>
          </a:p>
          <a:p>
            <a:pPr indent="-324612" lvl="0" marL="438912" rtl="0" algn="ctr">
              <a:spcBef>
                <a:spcPts val="0"/>
              </a:spcBef>
              <a:spcAft>
                <a:spcPts val="0"/>
              </a:spcAft>
              <a:buNone/>
            </a:pPr>
            <a:r>
              <a:rPr b="1" lang="en" sz="1800">
                <a:solidFill>
                  <a:srgbClr val="7F7F7F"/>
                </a:solidFill>
              </a:rPr>
              <a:t>Calculus AB</a:t>
            </a:r>
            <a:endParaRPr b="1">
              <a:solidFill>
                <a:schemeClr val="dk1"/>
              </a:solidFill>
            </a:endParaRPr>
          </a:p>
          <a:p>
            <a:pPr indent="-324612" lvl="0" marL="438912" rtl="0" algn="ctr">
              <a:spcBef>
                <a:spcPts val="0"/>
              </a:spcBef>
              <a:spcAft>
                <a:spcPts val="0"/>
              </a:spcAft>
              <a:buNone/>
            </a:pPr>
            <a:r>
              <a:rPr b="1" lang="en" sz="1800">
                <a:solidFill>
                  <a:srgbClr val="7F7F7F"/>
                </a:solidFill>
              </a:rPr>
              <a:t>Calculus BC</a:t>
            </a:r>
            <a:endParaRPr b="1" sz="1800">
              <a:solidFill>
                <a:srgbClr val="7F7F7F"/>
              </a:solidFill>
            </a:endParaRPr>
          </a:p>
          <a:p>
            <a:pPr indent="-324612" lvl="0" marL="438912" rtl="0" algn="ctr">
              <a:spcBef>
                <a:spcPts val="0"/>
              </a:spcBef>
              <a:spcAft>
                <a:spcPts val="0"/>
              </a:spcAft>
              <a:buNone/>
            </a:pPr>
            <a:r>
              <a:rPr b="1" lang="en" sz="1800">
                <a:solidFill>
                  <a:srgbClr val="7F7F7F"/>
                </a:solidFill>
              </a:rPr>
              <a:t>Calculus II</a:t>
            </a:r>
            <a:endParaRPr b="1" sz="1800">
              <a:solidFill>
                <a:srgbClr val="7F7F7F"/>
              </a:solidFill>
            </a:endParaRPr>
          </a:p>
          <a:p>
            <a:pPr indent="-324612" lvl="0" marL="438912" rtl="0" algn="ctr">
              <a:spcBef>
                <a:spcPts val="0"/>
              </a:spcBef>
              <a:spcAft>
                <a:spcPts val="0"/>
              </a:spcAft>
              <a:buNone/>
            </a:pPr>
            <a:r>
              <a:rPr b="1" lang="en" sz="1800">
                <a:solidFill>
                  <a:srgbClr val="7F7F7F"/>
                </a:solidFill>
              </a:rPr>
              <a:t>Calculus III</a:t>
            </a:r>
            <a:endParaRPr b="1" sz="1800">
              <a:solidFill>
                <a:srgbClr val="7F7F7F"/>
              </a:solidFill>
            </a:endParaRPr>
          </a:p>
          <a:p>
            <a:pPr indent="-324612" lvl="0" marL="438912" rtl="0" algn="ctr">
              <a:spcBef>
                <a:spcPts val="0"/>
              </a:spcBef>
              <a:spcAft>
                <a:spcPts val="0"/>
              </a:spcAft>
              <a:buNone/>
            </a:pPr>
            <a:r>
              <a:rPr b="1" lang="en" sz="1800">
                <a:solidFill>
                  <a:srgbClr val="7F7F7F"/>
                </a:solidFill>
              </a:rPr>
              <a:t>Statistics</a:t>
            </a:r>
            <a:endParaRPr b="1" sz="1800">
              <a:solidFill>
                <a:srgbClr val="7F7F7F"/>
              </a:solidFill>
            </a:endParaRPr>
          </a:p>
          <a:p>
            <a:pPr indent="-324612" lvl="0" marL="438912" rtl="0" algn="ctr">
              <a:spcBef>
                <a:spcPts val="0"/>
              </a:spcBef>
              <a:spcAft>
                <a:spcPts val="0"/>
              </a:spcAft>
              <a:buNone/>
            </a:pPr>
            <a:r>
              <a:rPr b="1" lang="en" sz="1800">
                <a:solidFill>
                  <a:srgbClr val="7F7F7F"/>
                </a:solidFill>
              </a:rPr>
              <a:t>Biology</a:t>
            </a:r>
            <a:endParaRPr b="1" sz="1800">
              <a:solidFill>
                <a:srgbClr val="7F7F7F"/>
              </a:solidFill>
            </a:endParaRPr>
          </a:p>
          <a:p>
            <a:pPr indent="-324612" lvl="0" marL="438912" rtl="0" algn="ctr">
              <a:spcBef>
                <a:spcPts val="0"/>
              </a:spcBef>
              <a:spcAft>
                <a:spcPts val="0"/>
              </a:spcAft>
              <a:buNone/>
            </a:pPr>
            <a:r>
              <a:rPr b="1" lang="en" sz="1800">
                <a:solidFill>
                  <a:srgbClr val="7F7F7F"/>
                </a:solidFill>
              </a:rPr>
              <a:t>Chemistry</a:t>
            </a:r>
            <a:endParaRPr b="1" sz="1800">
              <a:solidFill>
                <a:srgbClr val="7F7F7F"/>
              </a:solidFill>
            </a:endParaRPr>
          </a:p>
          <a:p>
            <a:pPr indent="-324612" lvl="0" marL="438912" rtl="0" algn="ctr">
              <a:spcBef>
                <a:spcPts val="0"/>
              </a:spcBef>
              <a:spcAft>
                <a:spcPts val="0"/>
              </a:spcAft>
              <a:buNone/>
            </a:pPr>
            <a:r>
              <a:rPr b="1" lang="en" sz="1800">
                <a:solidFill>
                  <a:srgbClr val="7F7F7F"/>
                </a:solidFill>
              </a:rPr>
              <a:t>Physics</a:t>
            </a:r>
            <a:endParaRPr b="1" sz="1800">
              <a:solidFill>
                <a:srgbClr val="7F7F7F"/>
              </a:solidFill>
            </a:endParaRPr>
          </a:p>
          <a:p>
            <a:pPr indent="-324612" lvl="0" marL="438912" rtl="0" algn="ctr">
              <a:spcBef>
                <a:spcPts val="0"/>
              </a:spcBef>
              <a:spcAft>
                <a:spcPts val="0"/>
              </a:spcAft>
              <a:buNone/>
            </a:pPr>
            <a:r>
              <a:rPr b="1" lang="en" sz="1800">
                <a:solidFill>
                  <a:srgbClr val="7F7F7F"/>
                </a:solidFill>
              </a:rPr>
              <a:t>Computer Science</a:t>
            </a:r>
            <a:endParaRPr b="1">
              <a:solidFill>
                <a:schemeClr val="dk1"/>
              </a:solidFill>
            </a:endParaRPr>
          </a:p>
          <a:p>
            <a:pPr indent="0" lvl="0" marL="114300" rtl="0" algn="ctr">
              <a:spcBef>
                <a:spcPts val="0"/>
              </a:spcBef>
              <a:spcAft>
                <a:spcPts val="0"/>
              </a:spcAft>
              <a:buNone/>
            </a:pPr>
            <a:r>
              <a:rPr b="1" lang="en" sz="1800">
                <a:solidFill>
                  <a:srgbClr val="7F7F7F"/>
                </a:solidFill>
              </a:rPr>
              <a:t>Marketing 3</a:t>
            </a:r>
            <a:endParaRPr b="1" sz="1800">
              <a:solidFill>
                <a:srgbClr val="7F7F7F"/>
              </a:solidFill>
            </a:endParaRPr>
          </a:p>
        </p:txBody>
      </p:sp>
      <p:sp>
        <p:nvSpPr>
          <p:cNvPr id="350" name="Google Shape;350;p50"/>
          <p:cNvSpPr txBox="1"/>
          <p:nvPr/>
        </p:nvSpPr>
        <p:spPr>
          <a:xfrm>
            <a:off x="0" y="4770000"/>
            <a:ext cx="9144000" cy="37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u="sng">
                <a:solidFill>
                  <a:schemeClr val="hlink"/>
                </a:solidFill>
                <a:hlinkClick r:id="rId4"/>
              </a:rPr>
              <a:t>College Credit Listing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5" name="Shape 355"/>
        <p:cNvGrpSpPr/>
        <p:nvPr/>
      </p:nvGrpSpPr>
      <p:grpSpPr>
        <a:xfrm>
          <a:off x="0" y="0"/>
          <a:ext cx="0" cy="0"/>
          <a:chOff x="0" y="0"/>
          <a:chExt cx="0" cy="0"/>
        </a:xfrm>
      </p:grpSpPr>
      <p:sp>
        <p:nvSpPr>
          <p:cNvPr id="356" name="Google Shape;356;p51"/>
          <p:cNvSpPr/>
          <p:nvPr/>
        </p:nvSpPr>
        <p:spPr>
          <a:xfrm>
            <a:off x="0" y="21100"/>
            <a:ext cx="9063300" cy="15219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pic>
        <p:nvPicPr>
          <p:cNvPr descr="M letter.jpg" id="357" name="Google Shape;357;p51"/>
          <p:cNvPicPr preferRelativeResize="0"/>
          <p:nvPr>
            <p:ph idx="2" type="pic"/>
          </p:nvPr>
        </p:nvPicPr>
        <p:blipFill rotWithShape="1">
          <a:blip r:embed="rId3">
            <a:alphaModFix/>
          </a:blip>
          <a:srcRect b="0" l="8465" r="-1290" t="0"/>
          <a:stretch/>
        </p:blipFill>
        <p:spPr>
          <a:xfrm>
            <a:off x="0" y="21100"/>
            <a:ext cx="2121200" cy="1522000"/>
          </a:xfrm>
          <a:prstGeom prst="rect">
            <a:avLst/>
          </a:prstGeom>
          <a:solidFill>
            <a:schemeClr val="lt1"/>
          </a:solidFill>
          <a:ln>
            <a:noFill/>
          </a:ln>
        </p:spPr>
      </p:pic>
      <p:sp>
        <p:nvSpPr>
          <p:cNvPr id="358" name="Google Shape;358;p51"/>
          <p:cNvSpPr txBox="1"/>
          <p:nvPr>
            <p:ph idx="1" type="body"/>
          </p:nvPr>
        </p:nvSpPr>
        <p:spPr>
          <a:xfrm>
            <a:off x="80850" y="1496525"/>
            <a:ext cx="8982300" cy="3546300"/>
          </a:xfrm>
          <a:prstGeom prst="rect">
            <a:avLst/>
          </a:prstGeom>
          <a:noFill/>
          <a:ln>
            <a:noFill/>
          </a:ln>
        </p:spPr>
        <p:txBody>
          <a:bodyPr anchorCtr="0" anchor="t" bIns="84225" lIns="84225" spcFirstLastPara="1" rIns="84225" wrap="square" tIns="84225">
            <a:noAutofit/>
          </a:bodyPr>
          <a:lstStyle/>
          <a:p>
            <a:pPr indent="-419100" lvl="0" marL="457200" rtl="0" algn="l">
              <a:spcBef>
                <a:spcPts val="0"/>
              </a:spcBef>
              <a:spcAft>
                <a:spcPts val="0"/>
              </a:spcAft>
              <a:buClr>
                <a:srgbClr val="000000"/>
              </a:buClr>
              <a:buSzPts val="3000"/>
              <a:buChar char="➢"/>
            </a:pPr>
            <a:r>
              <a:rPr lang="en" sz="3000"/>
              <a:t>College Board Advanced Placement (AP) approved curriculum for college credit</a:t>
            </a:r>
            <a:endParaRPr sz="3000"/>
          </a:p>
          <a:p>
            <a:pPr indent="-419100" lvl="0" marL="457200" rtl="0" algn="l">
              <a:spcBef>
                <a:spcPts val="0"/>
              </a:spcBef>
              <a:spcAft>
                <a:spcPts val="0"/>
              </a:spcAft>
              <a:buClr>
                <a:srgbClr val="000000"/>
              </a:buClr>
              <a:buSzPts val="3000"/>
              <a:buChar char="➢"/>
            </a:pPr>
            <a:r>
              <a:rPr lang="en" sz="3000"/>
              <a:t>Nationally standardized program</a:t>
            </a:r>
            <a:endParaRPr sz="3000"/>
          </a:p>
          <a:p>
            <a:pPr indent="-419100" lvl="0" marL="457200" rtl="0" algn="l">
              <a:spcBef>
                <a:spcPts val="0"/>
              </a:spcBef>
              <a:spcAft>
                <a:spcPts val="0"/>
              </a:spcAft>
              <a:buClr>
                <a:srgbClr val="000000"/>
              </a:buClr>
              <a:buSzPts val="3000"/>
              <a:buChar char="➢"/>
            </a:pPr>
            <a:r>
              <a:rPr lang="en" sz="3000"/>
              <a:t>Credit determined by receiving institution based on exam score</a:t>
            </a:r>
            <a:endParaRPr sz="3000"/>
          </a:p>
          <a:p>
            <a:pPr indent="-419100" lvl="0" marL="457200" rtl="0" algn="l">
              <a:spcBef>
                <a:spcPts val="0"/>
              </a:spcBef>
              <a:spcAft>
                <a:spcPts val="0"/>
              </a:spcAft>
              <a:buClr>
                <a:srgbClr val="000000"/>
              </a:buClr>
              <a:buSzPts val="3000"/>
              <a:buChar char="➢"/>
            </a:pPr>
            <a:r>
              <a:rPr lang="en" sz="3000"/>
              <a:t>Exam fee required ($97)</a:t>
            </a:r>
            <a:endParaRPr sz="3000"/>
          </a:p>
        </p:txBody>
      </p:sp>
      <p:sp>
        <p:nvSpPr>
          <p:cNvPr id="359" name="Google Shape;359;p51"/>
          <p:cNvSpPr txBox="1"/>
          <p:nvPr/>
        </p:nvSpPr>
        <p:spPr>
          <a:xfrm>
            <a:off x="2153100" y="491750"/>
            <a:ext cx="5887800" cy="757500"/>
          </a:xfrm>
          <a:prstGeom prst="rect">
            <a:avLst/>
          </a:prstGeom>
          <a:noFill/>
          <a:ln>
            <a:noFill/>
          </a:ln>
        </p:spPr>
        <p:txBody>
          <a:bodyPr anchorCtr="0" anchor="t" bIns="91425" lIns="91425" spcFirstLastPara="1" rIns="91425" wrap="square" tIns="91425">
            <a:noAutofit/>
          </a:bodyPr>
          <a:lstStyle/>
          <a:p>
            <a:pPr indent="-438150" lvl="0" marL="457200" rtl="0" algn="l">
              <a:spcBef>
                <a:spcPts val="0"/>
              </a:spcBef>
              <a:spcAft>
                <a:spcPts val="0"/>
              </a:spcAft>
              <a:buSzPts val="3300"/>
              <a:buChar char="+"/>
            </a:pPr>
            <a:r>
              <a:rPr lang="en" sz="3300"/>
              <a:t>AP Coursework</a:t>
            </a:r>
            <a:endParaRPr sz="3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Google Shape;365;p52"/>
          <p:cNvSpPr/>
          <p:nvPr/>
        </p:nvSpPr>
        <p:spPr>
          <a:xfrm>
            <a:off x="0" y="-100"/>
            <a:ext cx="9144000" cy="15219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marR="0" rtl="0" algn="ctr">
              <a:spcBef>
                <a:spcPts val="0"/>
              </a:spcBef>
              <a:spcAft>
                <a:spcPts val="0"/>
              </a:spcAft>
              <a:buNone/>
            </a:pPr>
            <a:r>
              <a:t/>
            </a:r>
            <a:endParaRPr b="0" i="0" sz="1500" u="none" cap="none" strike="noStrike">
              <a:solidFill>
                <a:schemeClr val="lt1"/>
              </a:solidFill>
              <a:latin typeface="Arial"/>
              <a:ea typeface="Arial"/>
              <a:cs typeface="Arial"/>
              <a:sym typeface="Arial"/>
            </a:endParaRPr>
          </a:p>
        </p:txBody>
      </p:sp>
      <p:pic>
        <p:nvPicPr>
          <p:cNvPr descr="M letter.jpg" id="366" name="Google Shape;366;p52"/>
          <p:cNvPicPr preferRelativeResize="0"/>
          <p:nvPr>
            <p:ph idx="2" type="pic"/>
          </p:nvPr>
        </p:nvPicPr>
        <p:blipFill rotWithShape="1">
          <a:blip r:embed="rId3">
            <a:alphaModFix/>
          </a:blip>
          <a:srcRect b="0" l="8465" r="-1290" t="0"/>
          <a:stretch/>
        </p:blipFill>
        <p:spPr>
          <a:xfrm>
            <a:off x="-34650" y="0"/>
            <a:ext cx="2121200" cy="1522000"/>
          </a:xfrm>
          <a:prstGeom prst="rect">
            <a:avLst/>
          </a:prstGeom>
          <a:solidFill>
            <a:schemeClr val="lt1"/>
          </a:solidFill>
          <a:ln>
            <a:noFill/>
          </a:ln>
        </p:spPr>
      </p:pic>
      <p:sp>
        <p:nvSpPr>
          <p:cNvPr id="367" name="Google Shape;367;p52"/>
          <p:cNvSpPr txBox="1"/>
          <p:nvPr/>
        </p:nvSpPr>
        <p:spPr>
          <a:xfrm>
            <a:off x="2086550" y="0"/>
            <a:ext cx="7057500" cy="1521900"/>
          </a:xfrm>
          <a:prstGeom prst="rect">
            <a:avLst/>
          </a:prstGeom>
          <a:noFill/>
          <a:ln>
            <a:noFill/>
          </a:ln>
        </p:spPr>
        <p:txBody>
          <a:bodyPr anchorCtr="0" anchor="ctr" bIns="91425" lIns="91425" spcFirstLastPara="1" rIns="91425" wrap="square" tIns="91425">
            <a:noAutofit/>
          </a:bodyPr>
          <a:lstStyle/>
          <a:p>
            <a:pPr indent="-438150" lvl="0" marL="457200" rtl="0" algn="l">
              <a:spcBef>
                <a:spcPts val="0"/>
              </a:spcBef>
              <a:spcAft>
                <a:spcPts val="0"/>
              </a:spcAft>
              <a:buSzPts val="3300"/>
              <a:buChar char="+"/>
            </a:pPr>
            <a:r>
              <a:rPr lang="en" sz="3300">
                <a:solidFill>
                  <a:schemeClr val="dk1"/>
                </a:solidFill>
              </a:rPr>
              <a:t>College Credit w/ AP</a:t>
            </a:r>
            <a:r>
              <a:rPr lang="en" sz="3300">
                <a:solidFill>
                  <a:schemeClr val="dk1"/>
                </a:solidFill>
              </a:rPr>
              <a:t>                                  </a:t>
            </a:r>
            <a:endParaRPr sz="3300">
              <a:solidFill>
                <a:schemeClr val="dk1"/>
              </a:solidFill>
            </a:endParaRPr>
          </a:p>
          <a:p>
            <a:pPr indent="457200" lvl="0" marL="3200400" rtl="0" algn="l">
              <a:spcBef>
                <a:spcPts val="0"/>
              </a:spcBef>
              <a:spcAft>
                <a:spcPts val="0"/>
              </a:spcAft>
              <a:buNone/>
            </a:pPr>
            <a:r>
              <a:rPr lang="en" sz="3300">
                <a:solidFill>
                  <a:schemeClr val="dk1"/>
                </a:solidFill>
              </a:rPr>
              <a:t>…What Courses</a:t>
            </a:r>
            <a:endParaRPr sz="3300"/>
          </a:p>
        </p:txBody>
      </p:sp>
      <p:sp>
        <p:nvSpPr>
          <p:cNvPr id="368" name="Google Shape;368;p52"/>
          <p:cNvSpPr/>
          <p:nvPr/>
        </p:nvSpPr>
        <p:spPr>
          <a:xfrm>
            <a:off x="969575" y="1521807"/>
            <a:ext cx="2667000" cy="3970200"/>
          </a:xfrm>
          <a:prstGeom prst="rect">
            <a:avLst/>
          </a:prstGeom>
          <a:noFill/>
          <a:ln>
            <a:noFill/>
          </a:ln>
        </p:spPr>
        <p:txBody>
          <a:bodyPr anchorCtr="0" anchor="t" bIns="45700" lIns="91425" spcFirstLastPara="1" rIns="91425" wrap="square" tIns="45700">
            <a:noAutofit/>
          </a:bodyPr>
          <a:lstStyle/>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Art History</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Biology</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Calculus AB</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Calculus BC</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Chemistry</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Computer Science</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English Lang. &amp; Comp.</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English Lit. &amp; Comp.</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European History</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French</a:t>
            </a:r>
            <a:endParaRPr/>
          </a:p>
          <a:p>
            <a:pPr indent="0" lvl="0" marL="0" marR="0" rtl="0" algn="l">
              <a:spcBef>
                <a:spcPts val="0"/>
              </a:spcBef>
              <a:spcAft>
                <a:spcPts val="0"/>
              </a:spcAft>
              <a:buClr>
                <a:srgbClr val="7F7F7F"/>
              </a:buClr>
              <a:buFont typeface="Arial"/>
              <a:buNone/>
            </a:pPr>
            <a:r>
              <a:t/>
            </a:r>
            <a:endParaRPr b="0" i="0" sz="1800" u="none" cap="none" strike="noStrike">
              <a:solidFill>
                <a:srgbClr val="7F7F7F"/>
              </a:solidFill>
              <a:latin typeface="Arial"/>
              <a:ea typeface="Arial"/>
              <a:cs typeface="Arial"/>
              <a:sym typeface="Arial"/>
            </a:endParaRPr>
          </a:p>
          <a:p>
            <a:pPr indent="-324612" lvl="0" marL="438912" marR="0" rtl="0" algn="l">
              <a:spcBef>
                <a:spcPts val="0"/>
              </a:spcBef>
              <a:spcAft>
                <a:spcPts val="0"/>
              </a:spcAft>
              <a:buClr>
                <a:srgbClr val="000000"/>
              </a:buClr>
              <a:buFont typeface="Arial"/>
              <a:buNone/>
            </a:pPr>
            <a:r>
              <a:t/>
            </a:r>
            <a:endParaRPr b="0" i="0" sz="1800" u="none" cap="none" strike="noStrike">
              <a:solidFill>
                <a:srgbClr val="7F7F7F"/>
              </a:solidFill>
              <a:latin typeface="Arial"/>
              <a:ea typeface="Arial"/>
              <a:cs typeface="Arial"/>
              <a:sym typeface="Arial"/>
            </a:endParaRPr>
          </a:p>
        </p:txBody>
      </p:sp>
      <p:sp>
        <p:nvSpPr>
          <p:cNvPr id="369" name="Google Shape;369;p52"/>
          <p:cNvSpPr/>
          <p:nvPr/>
        </p:nvSpPr>
        <p:spPr>
          <a:xfrm>
            <a:off x="5528450" y="1522007"/>
            <a:ext cx="2514600" cy="2308200"/>
          </a:xfrm>
          <a:prstGeom prst="rect">
            <a:avLst/>
          </a:prstGeom>
          <a:noFill/>
          <a:ln>
            <a:noFill/>
          </a:ln>
        </p:spPr>
        <p:txBody>
          <a:bodyPr anchorCtr="0" anchor="t" bIns="45700" lIns="91425" spcFirstLastPara="1" rIns="91425" wrap="square" tIns="45700">
            <a:noAutofit/>
          </a:bodyPr>
          <a:lstStyle/>
          <a:p>
            <a:pPr indent="-324612" lvl="0" marL="438912" marR="0" rtl="0" algn="l">
              <a:spcBef>
                <a:spcPts val="0"/>
              </a:spcBef>
              <a:spcAft>
                <a:spcPts val="0"/>
              </a:spcAft>
              <a:buNone/>
            </a:pPr>
            <a:r>
              <a:rPr b="0" i="0" lang="en" sz="1800" u="none" cap="none" strike="noStrike">
                <a:solidFill>
                  <a:srgbClr val="7F7F7F"/>
                </a:solidFill>
                <a:latin typeface="Arial"/>
                <a:ea typeface="Arial"/>
                <a:cs typeface="Arial"/>
                <a:sym typeface="Arial"/>
              </a:rPr>
              <a:t>Macroeconomics</a:t>
            </a:r>
            <a:endParaRPr b="0" i="0" sz="1800" u="none" cap="none" strike="noStrike">
              <a:solidFill>
                <a:srgbClr val="7F7F7F"/>
              </a:solidFill>
              <a:latin typeface="Arial"/>
              <a:ea typeface="Arial"/>
              <a:cs typeface="Arial"/>
              <a:sym typeface="Arial"/>
            </a:endParaRPr>
          </a:p>
          <a:p>
            <a:pPr indent="-324612" lvl="0" marL="438912" marR="0" rtl="0" algn="l">
              <a:spcBef>
                <a:spcPts val="0"/>
              </a:spcBef>
              <a:spcAft>
                <a:spcPts val="0"/>
              </a:spcAft>
              <a:buNone/>
            </a:pPr>
            <a:r>
              <a:rPr lang="en" sz="1800">
                <a:solidFill>
                  <a:srgbClr val="7F7F7F"/>
                </a:solidFill>
              </a:rPr>
              <a:t>Microeconomics</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Physics</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Spanish</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Statistics</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U.S. Gov. &amp; Politics</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U.S. History</a:t>
            </a:r>
            <a:endParaRPr/>
          </a:p>
          <a:p>
            <a:pPr indent="-324612" lvl="0" marL="438912" marR="0" rtl="0" algn="l">
              <a:spcBef>
                <a:spcPts val="0"/>
              </a:spcBef>
              <a:spcAft>
                <a:spcPts val="0"/>
              </a:spcAft>
              <a:buClr>
                <a:srgbClr val="7F7F7F"/>
              </a:buClr>
              <a:buFont typeface="Arial"/>
              <a:buNone/>
            </a:pPr>
            <a:r>
              <a:rPr b="0" i="0" lang="en" sz="1800" u="none" cap="none" strike="noStrike">
                <a:solidFill>
                  <a:srgbClr val="7F7F7F"/>
                </a:solidFill>
                <a:latin typeface="Arial"/>
                <a:ea typeface="Arial"/>
                <a:cs typeface="Arial"/>
                <a:sym typeface="Arial"/>
              </a:rPr>
              <a:t>World History</a:t>
            </a:r>
            <a:endParaRPr b="0" i="0" sz="1800" u="none" cap="none" strike="noStrike">
              <a:solidFill>
                <a:srgbClr val="7F7F7F"/>
              </a:solidFill>
              <a:latin typeface="Arial"/>
              <a:ea typeface="Arial"/>
              <a:cs typeface="Arial"/>
              <a:sym typeface="Arial"/>
            </a:endParaRPr>
          </a:p>
          <a:p>
            <a:pPr indent="-324612" lvl="0" marL="438912" rtl="0" algn="l">
              <a:spcBef>
                <a:spcPts val="0"/>
              </a:spcBef>
              <a:spcAft>
                <a:spcPts val="0"/>
              </a:spcAft>
              <a:buClr>
                <a:srgbClr val="7F7F7F"/>
              </a:buClr>
              <a:buFont typeface="Arial"/>
              <a:buNone/>
            </a:pPr>
            <a:r>
              <a:rPr lang="en" sz="1800">
                <a:solidFill>
                  <a:srgbClr val="7F7F7F"/>
                </a:solidFill>
              </a:rPr>
              <a:t>German</a:t>
            </a:r>
            <a:endParaRPr>
              <a:solidFill>
                <a:srgbClr val="000000"/>
              </a:solidFill>
            </a:endParaRPr>
          </a:p>
          <a:p>
            <a:pPr indent="-324612" lvl="0" marL="438912" rtl="0" algn="l">
              <a:spcBef>
                <a:spcPts val="0"/>
              </a:spcBef>
              <a:spcAft>
                <a:spcPts val="0"/>
              </a:spcAft>
              <a:buClr>
                <a:srgbClr val="7F7F7F"/>
              </a:buClr>
              <a:buFont typeface="Arial"/>
              <a:buNone/>
            </a:pPr>
            <a:r>
              <a:rPr lang="en" sz="1800">
                <a:solidFill>
                  <a:srgbClr val="7F7F7F"/>
                </a:solidFill>
              </a:rPr>
              <a:t>Human Geography</a:t>
            </a:r>
            <a:endParaRPr>
              <a:solidFill>
                <a:srgbClr val="000000"/>
              </a:solidFill>
            </a:endParaRPr>
          </a:p>
          <a:p>
            <a:pPr indent="-324612" lvl="0" marL="438912" marR="0" rtl="0" algn="l">
              <a:spcBef>
                <a:spcPts val="0"/>
              </a:spcBef>
              <a:spcAft>
                <a:spcPts val="0"/>
              </a:spcAft>
              <a:buClr>
                <a:srgbClr val="7F7F7F"/>
              </a:buClr>
              <a:buFont typeface="Arial"/>
              <a:buNone/>
            </a:pPr>
            <a:r>
              <a:t/>
            </a:r>
            <a:endParaRPr sz="1800">
              <a:solidFill>
                <a:srgbClr val="7F7F7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3" name="Shape 373"/>
        <p:cNvGrpSpPr/>
        <p:nvPr/>
      </p:nvGrpSpPr>
      <p:grpSpPr>
        <a:xfrm>
          <a:off x="0" y="0"/>
          <a:ext cx="0" cy="0"/>
          <a:chOff x="0" y="0"/>
          <a:chExt cx="0" cy="0"/>
        </a:xfrm>
      </p:grpSpPr>
      <p:sp>
        <p:nvSpPr>
          <p:cNvPr id="374" name="Google Shape;374;p53"/>
          <p:cNvSpPr txBox="1"/>
          <p:nvPr>
            <p:ph idx="1" type="body"/>
          </p:nvPr>
        </p:nvSpPr>
        <p:spPr>
          <a:xfrm>
            <a:off x="-125" y="1635250"/>
            <a:ext cx="9144000" cy="3508200"/>
          </a:xfrm>
          <a:prstGeom prst="rect">
            <a:avLst/>
          </a:prstGeom>
          <a:noFill/>
        </p:spPr>
        <p:txBody>
          <a:bodyPr anchorCtr="0" anchor="t" bIns="75575" lIns="75575" spcFirstLastPara="1" rIns="75575" wrap="square" tIns="75575">
            <a:noAutofit/>
          </a:bodyPr>
          <a:lstStyle/>
          <a:p>
            <a:pPr indent="0" lvl="0" marL="0" rtl="0" algn="l">
              <a:spcBef>
                <a:spcPts val="0"/>
              </a:spcBef>
              <a:spcAft>
                <a:spcPts val="0"/>
              </a:spcAft>
              <a:buNone/>
            </a:pPr>
            <a:r>
              <a:rPr lang="en" sz="2800">
                <a:solidFill>
                  <a:schemeClr val="dk1"/>
                </a:solidFill>
                <a:latin typeface="Calibri"/>
                <a:ea typeface="Calibri"/>
                <a:cs typeface="Calibri"/>
                <a:sym typeface="Calibri"/>
              </a:rPr>
              <a:t> Students will have access to:</a:t>
            </a:r>
            <a:endParaRPr sz="2800">
              <a:solidFill>
                <a:schemeClr val="dk1"/>
              </a:solidFill>
              <a:latin typeface="Calibri"/>
              <a:ea typeface="Calibri"/>
              <a:cs typeface="Calibri"/>
              <a:sym typeface="Calibri"/>
            </a:endParaRPr>
          </a:p>
          <a:p>
            <a:pPr indent="-406400" lvl="1" marL="9144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Weekly Access Time @ Monarch</a:t>
            </a:r>
            <a:endParaRPr sz="2800">
              <a:solidFill>
                <a:schemeClr val="dk1"/>
              </a:solidFill>
              <a:latin typeface="Calibri"/>
              <a:ea typeface="Calibri"/>
              <a:cs typeface="Calibri"/>
              <a:sym typeface="Calibri"/>
            </a:endParaRPr>
          </a:p>
          <a:p>
            <a:pPr indent="-406400" lvl="1" marL="9144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Peer Tutors in Tutor Center @ Monarch</a:t>
            </a:r>
            <a:endParaRPr sz="2800">
              <a:solidFill>
                <a:schemeClr val="dk1"/>
              </a:solidFill>
              <a:latin typeface="Calibri"/>
              <a:ea typeface="Calibri"/>
              <a:cs typeface="Calibri"/>
              <a:sym typeface="Calibri"/>
            </a:endParaRPr>
          </a:p>
          <a:p>
            <a:pPr indent="-406400" lvl="1" marL="9144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The FRCC Online Writing Lab</a:t>
            </a:r>
            <a:endParaRPr sz="2800">
              <a:solidFill>
                <a:schemeClr val="dk1"/>
              </a:solidFill>
              <a:latin typeface="Calibri"/>
              <a:ea typeface="Calibri"/>
              <a:cs typeface="Calibri"/>
              <a:sym typeface="Calibri"/>
            </a:endParaRPr>
          </a:p>
          <a:p>
            <a:pPr indent="-406400" lvl="1" marL="914400" rtl="0" algn="l">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Tutoring in the FRCC Student Success Center as needed</a:t>
            </a:r>
            <a:endParaRPr sz="2800">
              <a:solidFill>
                <a:schemeClr val="dk1"/>
              </a:solidFill>
              <a:latin typeface="Calibri"/>
              <a:ea typeface="Calibri"/>
              <a:cs typeface="Calibri"/>
              <a:sym typeface="Calibri"/>
            </a:endParaRPr>
          </a:p>
          <a:p>
            <a:pPr indent="-406400" lvl="1" marL="914400" marR="0" rtl="0" algn="l">
              <a:lnSpc>
                <a:spcPct val="100000"/>
              </a:lnSpc>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Accommodations for 504, Special Education, and ESL</a:t>
            </a:r>
            <a:endParaRPr sz="2800">
              <a:solidFill>
                <a:schemeClr val="dk1"/>
              </a:solidFill>
              <a:latin typeface="Calibri"/>
              <a:ea typeface="Calibri"/>
              <a:cs typeface="Calibri"/>
              <a:sym typeface="Calibri"/>
            </a:endParaRPr>
          </a:p>
          <a:p>
            <a:pPr indent="-406400" lvl="2" marL="1371600" marR="0" rtl="0" algn="l">
              <a:lnSpc>
                <a:spcPct val="100000"/>
              </a:lnSpc>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Provided by Monarch High School staff</a:t>
            </a:r>
            <a:endParaRPr sz="2800">
              <a:solidFill>
                <a:schemeClr val="dk1"/>
              </a:solidFill>
              <a:latin typeface="Calibri"/>
              <a:ea typeface="Calibri"/>
              <a:cs typeface="Calibri"/>
              <a:sym typeface="Calibri"/>
            </a:endParaRPr>
          </a:p>
          <a:p>
            <a:pPr indent="-406400" lvl="1" marL="914400" marR="0" rtl="0" algn="l">
              <a:lnSpc>
                <a:spcPct val="100000"/>
              </a:lnSpc>
              <a:spcBef>
                <a:spcPts val="0"/>
              </a:spcBef>
              <a:spcAft>
                <a:spcPts val="0"/>
              </a:spcAft>
              <a:buClr>
                <a:schemeClr val="dk1"/>
              </a:buClr>
              <a:buSzPts val="2800"/>
              <a:buFont typeface="Calibri"/>
              <a:buChar char="○"/>
            </a:pPr>
            <a:r>
              <a:rPr lang="en" sz="2800">
                <a:solidFill>
                  <a:schemeClr val="dk1"/>
                </a:solidFill>
                <a:latin typeface="Calibri"/>
                <a:ea typeface="Calibri"/>
                <a:cs typeface="Calibri"/>
                <a:sym typeface="Calibri"/>
              </a:rPr>
              <a:t>Academic Advising from FRCC and MHS</a:t>
            </a:r>
            <a:endParaRPr sz="2800">
              <a:solidFill>
                <a:schemeClr val="dk1"/>
              </a:solidFill>
              <a:latin typeface="Calibri"/>
              <a:ea typeface="Calibri"/>
              <a:cs typeface="Calibri"/>
              <a:sym typeface="Calibri"/>
            </a:endParaRPr>
          </a:p>
          <a:p>
            <a:pPr indent="-127000" lvl="0" marL="317500" rtl="0" algn="l">
              <a:spcBef>
                <a:spcPts val="600"/>
              </a:spcBef>
              <a:spcAft>
                <a:spcPts val="0"/>
              </a:spcAft>
              <a:buNone/>
            </a:pPr>
            <a:r>
              <a:t/>
            </a:r>
            <a:endParaRPr sz="2400"/>
          </a:p>
        </p:txBody>
      </p:sp>
      <p:sp>
        <p:nvSpPr>
          <p:cNvPr id="375" name="Google Shape;375;p53"/>
          <p:cNvSpPr/>
          <p:nvPr/>
        </p:nvSpPr>
        <p:spPr>
          <a:xfrm>
            <a:off x="188100" y="-4775"/>
            <a:ext cx="8955900" cy="14964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0" marR="0" rtl="0" algn="ctr">
              <a:spcBef>
                <a:spcPts val="0"/>
              </a:spcBef>
              <a:spcAft>
                <a:spcPts val="0"/>
              </a:spcAft>
              <a:buNone/>
            </a:pPr>
            <a:r>
              <a:rPr lang="en" sz="3600"/>
              <a:t>Concurrent Enrollment</a:t>
            </a:r>
            <a:r>
              <a:rPr lang="en" sz="3600"/>
              <a:t>…</a:t>
            </a:r>
            <a:endParaRPr sz="3600"/>
          </a:p>
          <a:p>
            <a:pPr indent="0" lvl="0" marL="0" rtl="0" algn="r">
              <a:spcBef>
                <a:spcPts val="0"/>
              </a:spcBef>
              <a:spcAft>
                <a:spcPts val="0"/>
              </a:spcAft>
              <a:buSzPts val="1100"/>
              <a:buNone/>
            </a:pPr>
            <a:r>
              <a:rPr lang="en" sz="3000">
                <a:solidFill>
                  <a:schemeClr val="dk1"/>
                </a:solidFill>
              </a:rPr>
              <a:t>Student Support: Academic</a:t>
            </a:r>
            <a:endParaRPr sz="3000">
              <a:solidFill>
                <a:schemeClr val="dk1"/>
              </a:solidFill>
            </a:endParaRPr>
          </a:p>
        </p:txBody>
      </p:sp>
      <p:pic>
        <p:nvPicPr>
          <p:cNvPr descr="M letter.jpg" id="376" name="Google Shape;376;p53"/>
          <p:cNvPicPr preferRelativeResize="0"/>
          <p:nvPr>
            <p:ph idx="2" type="pic"/>
          </p:nvPr>
        </p:nvPicPr>
        <p:blipFill rotWithShape="1">
          <a:blip r:embed="rId3">
            <a:alphaModFix/>
          </a:blip>
          <a:srcRect b="0" l="8465" r="-1290" t="0"/>
          <a:stretch/>
        </p:blipFill>
        <p:spPr>
          <a:xfrm>
            <a:off x="0" y="0"/>
            <a:ext cx="2072200" cy="1486850"/>
          </a:xfrm>
          <a:prstGeom prst="rect">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Google Shape;381;p54"/>
          <p:cNvSpPr txBox="1"/>
          <p:nvPr>
            <p:ph idx="1" type="body"/>
          </p:nvPr>
        </p:nvSpPr>
        <p:spPr>
          <a:xfrm>
            <a:off x="0" y="1486850"/>
            <a:ext cx="9144000" cy="3669000"/>
          </a:xfrm>
          <a:prstGeom prst="rect">
            <a:avLst/>
          </a:prstGeom>
        </p:spPr>
        <p:txBody>
          <a:bodyPr anchorCtr="0" anchor="t" bIns="75575" lIns="75575" spcFirstLastPara="1" rIns="75575" wrap="square" tIns="75575">
            <a:noAutofit/>
          </a:bodyPr>
          <a:lstStyle/>
          <a:p>
            <a:pPr indent="-381000" lvl="1" marL="914400" rtl="0" algn="l">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Front Range Community College staff will have a dedicated space at Monarch High School to meet with students and support their success. </a:t>
            </a:r>
            <a:endParaRPr sz="2400">
              <a:solidFill>
                <a:schemeClr val="dk1"/>
              </a:solidFill>
              <a:latin typeface="Calibri"/>
              <a:ea typeface="Calibri"/>
              <a:cs typeface="Calibri"/>
              <a:sym typeface="Calibri"/>
            </a:endParaRPr>
          </a:p>
          <a:p>
            <a:pPr indent="0" lvl="0" marL="457200" rtl="0" algn="l">
              <a:spcBef>
                <a:spcPts val="0"/>
              </a:spcBef>
              <a:spcAft>
                <a:spcPts val="0"/>
              </a:spcAft>
              <a:buNone/>
            </a:pPr>
            <a:r>
              <a:rPr lang="en"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indent="-381000" lvl="1" marL="914400" rtl="0" algn="l">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Additional support will be provided by Front Range Community College to support course selection at key times during the academic year (Spring Course Selection, Beginning of the Academic year) and for the application process and for D2L Assistance. </a:t>
            </a:r>
            <a:endParaRPr sz="2400"/>
          </a:p>
        </p:txBody>
      </p:sp>
      <p:sp>
        <p:nvSpPr>
          <p:cNvPr id="382" name="Google Shape;382;p54"/>
          <p:cNvSpPr/>
          <p:nvPr/>
        </p:nvSpPr>
        <p:spPr>
          <a:xfrm>
            <a:off x="188100" y="-4775"/>
            <a:ext cx="8955900" cy="14964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0" marR="0" rtl="0" algn="ctr">
              <a:spcBef>
                <a:spcPts val="0"/>
              </a:spcBef>
              <a:spcAft>
                <a:spcPts val="0"/>
              </a:spcAft>
              <a:buNone/>
            </a:pPr>
            <a:r>
              <a:rPr lang="en" sz="3600"/>
              <a:t>FRCC</a:t>
            </a:r>
            <a:r>
              <a:rPr lang="en" sz="3600"/>
              <a:t>…</a:t>
            </a:r>
            <a:endParaRPr sz="3600"/>
          </a:p>
          <a:p>
            <a:pPr indent="0" lvl="0" marL="0" rtl="0" algn="r">
              <a:spcBef>
                <a:spcPts val="0"/>
              </a:spcBef>
              <a:spcAft>
                <a:spcPts val="0"/>
              </a:spcAft>
              <a:buSzPts val="1100"/>
              <a:buNone/>
            </a:pPr>
            <a:r>
              <a:rPr lang="en" sz="3000">
                <a:solidFill>
                  <a:schemeClr val="dk1"/>
                </a:solidFill>
              </a:rPr>
              <a:t>Student Support Services</a:t>
            </a:r>
            <a:endParaRPr sz="3000">
              <a:solidFill>
                <a:schemeClr val="dk1"/>
              </a:solidFill>
            </a:endParaRPr>
          </a:p>
        </p:txBody>
      </p:sp>
      <p:pic>
        <p:nvPicPr>
          <p:cNvPr descr="M letter.jpg" id="383" name="Google Shape;383;p54"/>
          <p:cNvPicPr preferRelativeResize="0"/>
          <p:nvPr>
            <p:ph idx="2" type="pic"/>
          </p:nvPr>
        </p:nvPicPr>
        <p:blipFill rotWithShape="1">
          <a:blip r:embed="rId3">
            <a:alphaModFix/>
          </a:blip>
          <a:srcRect b="0" l="8465" r="-1290" t="0"/>
          <a:stretch/>
        </p:blipFill>
        <p:spPr>
          <a:xfrm>
            <a:off x="0" y="0"/>
            <a:ext cx="2072200" cy="1486850"/>
          </a:xfrm>
          <a:prstGeom prst="rect">
            <a:avLst/>
          </a:prstGeom>
          <a:solidFill>
            <a:schemeClr val="lt1"/>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sp>
        <p:nvSpPr>
          <p:cNvPr id="388" name="Google Shape;388;p55"/>
          <p:cNvSpPr txBox="1"/>
          <p:nvPr>
            <p:ph idx="1" type="body"/>
          </p:nvPr>
        </p:nvSpPr>
        <p:spPr>
          <a:xfrm>
            <a:off x="0" y="1486850"/>
            <a:ext cx="9144000" cy="3669000"/>
          </a:xfrm>
          <a:prstGeom prst="rect">
            <a:avLst/>
          </a:prstGeom>
        </p:spPr>
        <p:txBody>
          <a:bodyPr anchorCtr="0" anchor="t" bIns="75575" lIns="75575" spcFirstLastPara="1" rIns="75575" wrap="square" tIns="75575">
            <a:noAutofit/>
          </a:bodyPr>
          <a:lstStyle/>
          <a:p>
            <a:pPr indent="-381000" lvl="1" marL="914400" rtl="0" algn="l">
              <a:spcBef>
                <a:spcPts val="0"/>
              </a:spcBef>
              <a:spcAft>
                <a:spcPts val="0"/>
              </a:spcAft>
              <a:buClr>
                <a:srgbClr val="222222"/>
              </a:buClr>
              <a:buSzPts val="2400"/>
              <a:buFont typeface="Calibri"/>
              <a:buChar char="○"/>
            </a:pPr>
            <a:r>
              <a:rPr lang="en" sz="2400">
                <a:solidFill>
                  <a:srgbClr val="222222"/>
                </a:solidFill>
                <a:latin typeface="Calibri"/>
                <a:ea typeface="Calibri"/>
                <a:cs typeface="Calibri"/>
                <a:sym typeface="Calibri"/>
              </a:rPr>
              <a:t>Gives a broad introduction to the world of business and the project based learning concepts used throughout HSoB</a:t>
            </a:r>
            <a:endParaRPr sz="2400">
              <a:solidFill>
                <a:srgbClr val="222222"/>
              </a:solidFill>
              <a:latin typeface="Calibri"/>
              <a:ea typeface="Calibri"/>
              <a:cs typeface="Calibri"/>
              <a:sym typeface="Calibri"/>
            </a:endParaRPr>
          </a:p>
          <a:p>
            <a:pPr indent="-381000" lvl="1" marL="914400" rtl="0" algn="l">
              <a:spcBef>
                <a:spcPts val="0"/>
              </a:spcBef>
              <a:spcAft>
                <a:spcPts val="0"/>
              </a:spcAft>
              <a:buClr>
                <a:schemeClr val="dk1"/>
              </a:buClr>
              <a:buSzPts val="2400"/>
              <a:buFont typeface="Calibri"/>
              <a:buChar char="○"/>
            </a:pPr>
            <a:r>
              <a:rPr lang="en" sz="2400">
                <a:solidFill>
                  <a:srgbClr val="222222"/>
                </a:solidFill>
                <a:latin typeface="Calibri"/>
                <a:ea typeface="Calibri"/>
                <a:cs typeface="Calibri"/>
                <a:sym typeface="Calibri"/>
              </a:rPr>
              <a:t>Classes are challenging, and follow the expectations of an introductory level college course, but assignments, projects and learning environment are geared toward busy Freshmen and Sophomore students. </a:t>
            </a:r>
            <a:endParaRPr sz="2400">
              <a:solidFill>
                <a:srgbClr val="222222"/>
              </a:solidFill>
              <a:latin typeface="Calibri"/>
              <a:ea typeface="Calibri"/>
              <a:cs typeface="Calibri"/>
              <a:sym typeface="Calibri"/>
            </a:endParaRPr>
          </a:p>
          <a:p>
            <a:pPr indent="-381000" lvl="1" marL="914400" rtl="0" algn="l">
              <a:spcBef>
                <a:spcPts val="0"/>
              </a:spcBef>
              <a:spcAft>
                <a:spcPts val="0"/>
              </a:spcAft>
              <a:buClr>
                <a:schemeClr val="dk1"/>
              </a:buClr>
              <a:buSzPts val="2400"/>
              <a:buFont typeface="Calibri"/>
              <a:buChar char="○"/>
            </a:pPr>
            <a:r>
              <a:rPr lang="en" sz="2400">
                <a:solidFill>
                  <a:srgbClr val="222222"/>
                </a:solidFill>
                <a:latin typeface="Calibri"/>
                <a:ea typeface="Calibri"/>
                <a:cs typeface="Calibri"/>
                <a:sym typeface="Calibri"/>
              </a:rPr>
              <a:t>Anyone possibly interested in business will receive a useful foundation in the practical application of business principles.</a:t>
            </a:r>
            <a:endParaRPr sz="2400">
              <a:latin typeface="Calibri"/>
              <a:ea typeface="Calibri"/>
              <a:cs typeface="Calibri"/>
              <a:sym typeface="Calibri"/>
            </a:endParaRPr>
          </a:p>
        </p:txBody>
      </p:sp>
      <p:sp>
        <p:nvSpPr>
          <p:cNvPr id="389" name="Google Shape;389;p55"/>
          <p:cNvSpPr/>
          <p:nvPr/>
        </p:nvSpPr>
        <p:spPr>
          <a:xfrm>
            <a:off x="188100" y="-4775"/>
            <a:ext cx="8955900" cy="14964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419100" lvl="1" marL="914400" rtl="0" algn="r">
              <a:spcBef>
                <a:spcPts val="0"/>
              </a:spcBef>
              <a:spcAft>
                <a:spcPts val="0"/>
              </a:spcAft>
              <a:buClr>
                <a:schemeClr val="dk1"/>
              </a:buClr>
              <a:buSzPts val="3000"/>
              <a:buFont typeface="Calibri"/>
              <a:buChar char="○"/>
            </a:pPr>
            <a:r>
              <a:rPr b="1" lang="en" sz="3000">
                <a:solidFill>
                  <a:srgbClr val="222222"/>
                </a:solidFill>
                <a:latin typeface="Calibri"/>
                <a:ea typeface="Calibri"/>
                <a:cs typeface="Calibri"/>
                <a:sym typeface="Calibri"/>
              </a:rPr>
              <a:t>Principles of Business &amp; Business Economics</a:t>
            </a:r>
            <a:endParaRPr b="1" sz="3000"/>
          </a:p>
          <a:p>
            <a:pPr indent="0" lvl="0" marL="0" rtl="0" algn="r">
              <a:spcBef>
                <a:spcPts val="0"/>
              </a:spcBef>
              <a:spcAft>
                <a:spcPts val="0"/>
              </a:spcAft>
              <a:buSzPts val="1100"/>
              <a:buNone/>
            </a:pPr>
            <a:r>
              <a:rPr lang="en" sz="3000"/>
              <a:t>...Expectations</a:t>
            </a:r>
            <a:endParaRPr sz="3000"/>
          </a:p>
        </p:txBody>
      </p:sp>
      <p:pic>
        <p:nvPicPr>
          <p:cNvPr descr="M letter.jpg" id="390" name="Google Shape;390;p55"/>
          <p:cNvPicPr preferRelativeResize="0"/>
          <p:nvPr>
            <p:ph idx="2" type="pic"/>
          </p:nvPr>
        </p:nvPicPr>
        <p:blipFill rotWithShape="1">
          <a:blip r:embed="rId3">
            <a:alphaModFix/>
          </a:blip>
          <a:srcRect b="0" l="8465" r="-1290" t="0"/>
          <a:stretch/>
        </p:blipFill>
        <p:spPr>
          <a:xfrm>
            <a:off x="0" y="0"/>
            <a:ext cx="2072200" cy="1486850"/>
          </a:xfrm>
          <a:prstGeom prst="rect">
            <a:avLst/>
          </a:prstGeom>
          <a:solidFill>
            <a:schemeClr val="lt1"/>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4" name="Shape 394"/>
        <p:cNvGrpSpPr/>
        <p:nvPr/>
      </p:nvGrpSpPr>
      <p:grpSpPr>
        <a:xfrm>
          <a:off x="0" y="0"/>
          <a:ext cx="0" cy="0"/>
          <a:chOff x="0" y="0"/>
          <a:chExt cx="0" cy="0"/>
        </a:xfrm>
      </p:grpSpPr>
      <p:sp>
        <p:nvSpPr>
          <p:cNvPr id="395" name="Google Shape;395;p56"/>
          <p:cNvSpPr txBox="1"/>
          <p:nvPr>
            <p:ph idx="1" type="body"/>
          </p:nvPr>
        </p:nvSpPr>
        <p:spPr>
          <a:xfrm>
            <a:off x="-354575" y="1346800"/>
            <a:ext cx="9498600" cy="3892200"/>
          </a:xfrm>
          <a:prstGeom prst="rect">
            <a:avLst/>
          </a:prstGeom>
        </p:spPr>
        <p:txBody>
          <a:bodyPr anchorCtr="0" anchor="t" bIns="75575" lIns="75575" spcFirstLastPara="1" rIns="75575" wrap="square" tIns="75575">
            <a:noAutofit/>
          </a:bodyPr>
          <a:lstStyle/>
          <a:p>
            <a:pPr indent="-381000" lvl="1" marL="9144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Low stress, low pressure, and entertaining</a:t>
            </a:r>
            <a:r>
              <a:rPr lang="en" sz="1100">
                <a:solidFill>
                  <a:srgbClr val="222222"/>
                </a:solidFill>
                <a:latin typeface="Calibri"/>
                <a:ea typeface="Calibri"/>
                <a:cs typeface="Calibri"/>
                <a:sym typeface="Calibri"/>
              </a:rPr>
              <a:t> in a low pressure environment that should not be a significant drain on their time and energy</a:t>
            </a:r>
            <a:r>
              <a:rPr lang="en" sz="1100">
                <a:solidFill>
                  <a:srgbClr val="222222"/>
                </a:solidFill>
                <a:latin typeface="Calibri"/>
                <a:ea typeface="Calibri"/>
                <a:cs typeface="Calibri"/>
                <a:sym typeface="Calibri"/>
              </a:rPr>
              <a:t>. </a:t>
            </a:r>
            <a:endParaRPr sz="1100">
              <a:solidFill>
                <a:srgbClr val="222222"/>
              </a:solidFill>
              <a:latin typeface="Calibri"/>
              <a:ea typeface="Calibri"/>
              <a:cs typeface="Calibri"/>
              <a:sym typeface="Calibri"/>
            </a:endParaRPr>
          </a:p>
          <a:p>
            <a:pPr indent="-381000" lvl="1" marL="9144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Role playing to learn about concepts such as forming a business (“If I’m opening a lemonade stand, do I need to form a limited liability company?”) or using your property to run a business (“If I wanted to open a skate/snowboard park in Louisville, are there any restrictions on the land that would prevent me from doing that?”) or what to do if your business fails (“Bankruptcy??? But that would never happen to me, my business selling underwater </a:t>
            </a:r>
            <a:r>
              <a:rPr lang="en" sz="1100">
                <a:solidFill>
                  <a:srgbClr val="222222"/>
                </a:solidFill>
                <a:latin typeface="Calibri"/>
                <a:ea typeface="Calibri"/>
                <a:cs typeface="Calibri"/>
                <a:sym typeface="Calibri"/>
              </a:rPr>
              <a:t>basket weaving</a:t>
            </a:r>
            <a:r>
              <a:rPr lang="en" sz="1100">
                <a:solidFill>
                  <a:srgbClr val="222222"/>
                </a:solidFill>
                <a:latin typeface="Calibri"/>
                <a:ea typeface="Calibri"/>
                <a:cs typeface="Calibri"/>
                <a:sym typeface="Calibri"/>
              </a:rPr>
              <a:t> kits is bulletproof”).</a:t>
            </a:r>
            <a:endParaRPr sz="1100">
              <a:solidFill>
                <a:srgbClr val="222222"/>
              </a:solidFill>
              <a:latin typeface="Calibri"/>
              <a:ea typeface="Calibri"/>
              <a:cs typeface="Calibri"/>
              <a:sym typeface="Calibri"/>
            </a:endParaRPr>
          </a:p>
          <a:p>
            <a:pPr indent="-381000" lvl="1" marL="9144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Students also get a chance to argue legal cases related to contracts (“what happens if you contract to ship your car across the ocean and the ship sinks), property (“can the city take my property and give it to a business if that business is going to make a ton of money for the city?”) or torts (“if I ship contaminated lemonade to Florida, can I get sued there?”). </a:t>
            </a:r>
            <a:endParaRPr sz="1100">
              <a:solidFill>
                <a:srgbClr val="222222"/>
              </a:solidFill>
              <a:latin typeface="Calibri"/>
              <a:ea typeface="Calibri"/>
              <a:cs typeface="Calibri"/>
              <a:sym typeface="Calibri"/>
            </a:endParaRPr>
          </a:p>
          <a:p>
            <a:pPr indent="-381000" lvl="1" marL="9144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Mock trial at the end of the semester, where students can lawyer-up and apply what they’ve learned in a trial setting.</a:t>
            </a:r>
            <a:endParaRPr sz="1100">
              <a:solidFill>
                <a:srgbClr val="222222"/>
              </a:solidFill>
              <a:latin typeface="Calibri"/>
              <a:ea typeface="Calibri"/>
              <a:cs typeface="Calibri"/>
              <a:sym typeface="Calibri"/>
            </a:endParaRPr>
          </a:p>
          <a:p>
            <a:pPr indent="-381000" lvl="1" marL="9144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Almost all homework is completed in class. </a:t>
            </a:r>
            <a:endParaRPr sz="1100">
              <a:solidFill>
                <a:srgbClr val="222222"/>
              </a:solidFill>
              <a:latin typeface="Calibri"/>
              <a:ea typeface="Calibri"/>
              <a:cs typeface="Calibri"/>
              <a:sym typeface="Calibri"/>
            </a:endParaRPr>
          </a:p>
          <a:p>
            <a:pPr indent="-381000" lvl="1" marL="9144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Historically, 9</a:t>
            </a:r>
            <a:r>
              <a:rPr baseline="30000" lang="en" sz="1100">
                <a:solidFill>
                  <a:srgbClr val="222222"/>
                </a:solidFill>
                <a:latin typeface="Calibri"/>
                <a:ea typeface="Calibri"/>
                <a:cs typeface="Calibri"/>
                <a:sym typeface="Calibri"/>
              </a:rPr>
              <a:t>th</a:t>
            </a:r>
            <a:r>
              <a:rPr lang="en" sz="1100">
                <a:solidFill>
                  <a:srgbClr val="222222"/>
                </a:solidFill>
                <a:latin typeface="Calibri"/>
                <a:ea typeface="Calibri"/>
                <a:cs typeface="Calibri"/>
                <a:sym typeface="Calibri"/>
              </a:rPr>
              <a:t> graders have done well. Probably the best quote to encapsulate this comes from a 9</a:t>
            </a:r>
            <a:r>
              <a:rPr baseline="30000" lang="en" sz="1100">
                <a:solidFill>
                  <a:srgbClr val="222222"/>
                </a:solidFill>
                <a:latin typeface="Calibri"/>
                <a:ea typeface="Calibri"/>
                <a:cs typeface="Calibri"/>
                <a:sym typeface="Calibri"/>
              </a:rPr>
              <a:t>th</a:t>
            </a:r>
            <a:r>
              <a:rPr lang="en" sz="1100">
                <a:solidFill>
                  <a:srgbClr val="222222"/>
                </a:solidFill>
                <a:latin typeface="Calibri"/>
                <a:ea typeface="Calibri"/>
                <a:cs typeface="Calibri"/>
                <a:sym typeface="Calibri"/>
              </a:rPr>
              <a:t> grader: </a:t>
            </a:r>
            <a:endParaRPr sz="1100">
              <a:solidFill>
                <a:srgbClr val="222222"/>
              </a:solidFill>
              <a:latin typeface="Calibri"/>
              <a:ea typeface="Calibri"/>
              <a:cs typeface="Calibri"/>
              <a:sym typeface="Calibri"/>
            </a:endParaRPr>
          </a:p>
          <a:p>
            <a:pPr indent="-381000" lvl="2" marL="1371600" rtl="0" algn="l">
              <a:lnSpc>
                <a:spcPct val="106999"/>
              </a:lnSpc>
              <a:spcBef>
                <a:spcPts val="0"/>
              </a:spcBef>
              <a:spcAft>
                <a:spcPts val="0"/>
              </a:spcAft>
              <a:buClr>
                <a:schemeClr val="dk1"/>
              </a:buClr>
              <a:buSzPts val="2400"/>
              <a:buFont typeface="Calibri"/>
              <a:buChar char="■"/>
            </a:pPr>
            <a:r>
              <a:rPr lang="en" sz="1100">
                <a:solidFill>
                  <a:srgbClr val="222222"/>
                </a:solidFill>
                <a:latin typeface="Calibri"/>
                <a:ea typeface="Calibri"/>
                <a:cs typeface="Calibri"/>
                <a:sym typeface="Calibri"/>
              </a:rPr>
              <a:t>“</a:t>
            </a:r>
            <a:r>
              <a:rPr i="1" lang="en" sz="1100">
                <a:solidFill>
                  <a:srgbClr val="222222"/>
                </a:solidFill>
                <a:latin typeface="Calibri"/>
                <a:ea typeface="Calibri"/>
                <a:cs typeface="Calibri"/>
                <a:sym typeface="Calibri"/>
              </a:rPr>
              <a:t>I learned a ton of stuff in this class, and it was way more fun than I ever imagined it would be going into it</a:t>
            </a:r>
            <a:r>
              <a:rPr lang="en" sz="1100">
                <a:solidFill>
                  <a:srgbClr val="222222"/>
                </a:solidFill>
                <a:latin typeface="Calibri"/>
                <a:ea typeface="Calibri"/>
                <a:cs typeface="Calibri"/>
                <a:sym typeface="Calibri"/>
              </a:rPr>
              <a:t>.” </a:t>
            </a:r>
            <a:endParaRPr sz="2400">
              <a:solidFill>
                <a:srgbClr val="222222"/>
              </a:solidFill>
              <a:latin typeface="Calibri"/>
              <a:ea typeface="Calibri"/>
              <a:cs typeface="Calibri"/>
              <a:sym typeface="Calibri"/>
            </a:endParaRPr>
          </a:p>
        </p:txBody>
      </p:sp>
      <p:sp>
        <p:nvSpPr>
          <p:cNvPr id="396" name="Google Shape;396;p56"/>
          <p:cNvSpPr/>
          <p:nvPr/>
        </p:nvSpPr>
        <p:spPr>
          <a:xfrm>
            <a:off x="188100" y="-4775"/>
            <a:ext cx="8955900" cy="1496400"/>
          </a:xfrm>
          <a:prstGeom prst="rect">
            <a:avLst/>
          </a:prstGeom>
          <a:solidFill>
            <a:srgbClr val="BD8E29">
              <a:alpha val="89800"/>
            </a:srgbClr>
          </a:solidFill>
          <a:ln>
            <a:noFill/>
          </a:ln>
        </p:spPr>
        <p:txBody>
          <a:bodyPr anchorCtr="0" anchor="b" bIns="42100" lIns="84225" spcFirstLastPara="1" rIns="84225" wrap="square" tIns="42100">
            <a:noAutofit/>
          </a:bodyPr>
          <a:lstStyle/>
          <a:p>
            <a:pPr indent="0" lvl="0" marL="914400" rtl="0" algn="ctr">
              <a:spcBef>
                <a:spcPts val="0"/>
              </a:spcBef>
              <a:spcAft>
                <a:spcPts val="0"/>
              </a:spcAft>
              <a:buNone/>
            </a:pPr>
            <a:r>
              <a:rPr b="1" lang="en" sz="3600">
                <a:solidFill>
                  <a:srgbClr val="222222"/>
                </a:solidFill>
                <a:latin typeface="Calibri"/>
                <a:ea typeface="Calibri"/>
                <a:cs typeface="Calibri"/>
                <a:sym typeface="Calibri"/>
              </a:rPr>
              <a:t>Business Law</a:t>
            </a:r>
            <a:endParaRPr b="1" sz="3600"/>
          </a:p>
          <a:p>
            <a:pPr indent="0" lvl="0" marL="0" rtl="0" algn="r">
              <a:spcBef>
                <a:spcPts val="0"/>
              </a:spcBef>
              <a:spcAft>
                <a:spcPts val="0"/>
              </a:spcAft>
              <a:buSzPts val="1100"/>
              <a:buNone/>
            </a:pPr>
            <a:r>
              <a:rPr lang="en" sz="3000"/>
              <a:t>...Expectations</a:t>
            </a:r>
            <a:endParaRPr sz="3000"/>
          </a:p>
        </p:txBody>
      </p:sp>
      <p:pic>
        <p:nvPicPr>
          <p:cNvPr descr="M letter.jpg" id="397" name="Google Shape;397;p56"/>
          <p:cNvPicPr preferRelativeResize="0"/>
          <p:nvPr>
            <p:ph idx="2" type="pic"/>
          </p:nvPr>
        </p:nvPicPr>
        <p:blipFill rotWithShape="1">
          <a:blip r:embed="rId3">
            <a:alphaModFix/>
          </a:blip>
          <a:srcRect b="0" l="8465" r="-1290" t="0"/>
          <a:stretch/>
        </p:blipFill>
        <p:spPr>
          <a:xfrm>
            <a:off x="0" y="0"/>
            <a:ext cx="2072200" cy="1486850"/>
          </a:xfrm>
          <a:prstGeom prst="rect">
            <a:avLst/>
          </a:prstGeom>
          <a:solidFill>
            <a:schemeClr val="lt1"/>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1" name="Shape 401"/>
        <p:cNvGrpSpPr/>
        <p:nvPr/>
      </p:nvGrpSpPr>
      <p:grpSpPr>
        <a:xfrm>
          <a:off x="0" y="0"/>
          <a:ext cx="0" cy="0"/>
          <a:chOff x="0" y="0"/>
          <a:chExt cx="0" cy="0"/>
        </a:xfrm>
      </p:grpSpPr>
      <p:sp>
        <p:nvSpPr>
          <p:cNvPr id="402" name="Google Shape;402;p57"/>
          <p:cNvSpPr txBox="1"/>
          <p:nvPr>
            <p:ph idx="1" type="body"/>
          </p:nvPr>
        </p:nvSpPr>
        <p:spPr>
          <a:xfrm>
            <a:off x="46950" y="1126650"/>
            <a:ext cx="9069000" cy="3813000"/>
          </a:xfrm>
          <a:prstGeom prst="rect">
            <a:avLst/>
          </a:prstGeom>
        </p:spPr>
        <p:txBody>
          <a:bodyPr anchorCtr="0" anchor="t" bIns="75575" lIns="75575" spcFirstLastPara="1" rIns="75575" wrap="square" tIns="75575">
            <a:noAutofit/>
          </a:bodyPr>
          <a:lstStyle/>
          <a:p>
            <a:pPr indent="-387350" lvl="0" marL="457200" rtl="0" algn="l">
              <a:spcBef>
                <a:spcPts val="600"/>
              </a:spcBef>
              <a:spcAft>
                <a:spcPts val="0"/>
              </a:spcAft>
              <a:buClr>
                <a:srgbClr val="000000"/>
              </a:buClr>
              <a:buSzPts val="2500"/>
              <a:buChar char="➢"/>
            </a:pPr>
            <a:r>
              <a:rPr lang="en" sz="2500" u="sng">
                <a:solidFill>
                  <a:schemeClr val="hlink"/>
                </a:solidFill>
                <a:hlinkClick r:id="rId3"/>
              </a:rPr>
              <a:t>Apply</a:t>
            </a:r>
            <a:r>
              <a:rPr lang="en" sz="2500"/>
              <a:t> to Front Range</a:t>
            </a:r>
            <a:endParaRPr sz="2500"/>
          </a:p>
          <a:p>
            <a:pPr indent="-387350" lvl="0" marL="457200" rtl="0" algn="l">
              <a:spcBef>
                <a:spcPts val="0"/>
              </a:spcBef>
              <a:spcAft>
                <a:spcPts val="0"/>
              </a:spcAft>
              <a:buSzPts val="2500"/>
              <a:buChar char="➢"/>
            </a:pPr>
            <a:r>
              <a:rPr lang="en" sz="2500"/>
              <a:t>COF (College Opportunity Fund)</a:t>
            </a:r>
            <a:endParaRPr sz="2500"/>
          </a:p>
          <a:p>
            <a:pPr indent="-368300" lvl="1" marL="914400" rtl="0" algn="l">
              <a:spcBef>
                <a:spcPts val="0"/>
              </a:spcBef>
              <a:spcAft>
                <a:spcPts val="0"/>
              </a:spcAft>
              <a:buSzPts val="2200"/>
              <a:buChar char="○"/>
            </a:pPr>
            <a:r>
              <a:rPr lang="en" sz="2200"/>
              <a:t>Sign up for COF at </a:t>
            </a:r>
            <a:r>
              <a:rPr lang="en" sz="2200" u="sng">
                <a:solidFill>
                  <a:schemeClr val="hlink"/>
                </a:solidFill>
                <a:hlinkClick r:id="rId4"/>
              </a:rPr>
              <a:t>www.frontrange.edu/cof</a:t>
            </a:r>
            <a:endParaRPr sz="2200"/>
          </a:p>
          <a:p>
            <a:pPr indent="-368300" lvl="1" marL="914400" rtl="0" algn="l">
              <a:spcBef>
                <a:spcPts val="0"/>
              </a:spcBef>
              <a:spcAft>
                <a:spcPts val="0"/>
              </a:spcAft>
              <a:buSzPts val="2200"/>
              <a:buChar char="○"/>
            </a:pPr>
            <a:r>
              <a:rPr lang="en" sz="2200"/>
              <a:t>Stipend that pays a portion of in-state tuition. Failure to apply for the COF will result in paying higher tuition. BVSD is only responsible for tuition costs minus COF. </a:t>
            </a:r>
            <a:endParaRPr sz="2200"/>
          </a:p>
          <a:p>
            <a:pPr indent="-368300" lvl="1" marL="914400" rtl="0" algn="l">
              <a:spcBef>
                <a:spcPts val="0"/>
              </a:spcBef>
              <a:spcAft>
                <a:spcPts val="0"/>
              </a:spcAft>
              <a:buSzPts val="2200"/>
              <a:buChar char="○"/>
            </a:pPr>
            <a:r>
              <a:rPr lang="en" sz="2200"/>
              <a:t>This step may have been completed with the online application.</a:t>
            </a:r>
            <a:endParaRPr sz="2200"/>
          </a:p>
          <a:p>
            <a:pPr indent="-387350" lvl="0" marL="457200" rtl="0" algn="l">
              <a:spcBef>
                <a:spcPts val="0"/>
              </a:spcBef>
              <a:spcAft>
                <a:spcPts val="0"/>
              </a:spcAft>
              <a:buClr>
                <a:srgbClr val="000000"/>
              </a:buClr>
              <a:buSzPts val="2500"/>
              <a:buChar char="➢"/>
            </a:pPr>
            <a:r>
              <a:rPr lang="en" sz="2500"/>
              <a:t>Complete FRCC </a:t>
            </a:r>
            <a:r>
              <a:rPr lang="en" sz="2500" u="sng">
                <a:solidFill>
                  <a:schemeClr val="hlink"/>
                </a:solidFill>
                <a:hlinkClick r:id="rId5"/>
              </a:rPr>
              <a:t>Agreement</a:t>
            </a:r>
            <a:endParaRPr sz="2500"/>
          </a:p>
          <a:p>
            <a:pPr indent="-368300" lvl="1" marL="914400" rtl="0" algn="l">
              <a:spcBef>
                <a:spcPts val="0"/>
              </a:spcBef>
              <a:spcAft>
                <a:spcPts val="0"/>
              </a:spcAft>
              <a:buSzPts val="2200"/>
              <a:buChar char="○"/>
            </a:pPr>
            <a:r>
              <a:rPr lang="en" sz="2200"/>
              <a:t>Return to Jo Harpring</a:t>
            </a:r>
            <a:endParaRPr sz="2200"/>
          </a:p>
          <a:p>
            <a:pPr indent="-387350" lvl="0" marL="457200" rtl="0" algn="l">
              <a:spcBef>
                <a:spcPts val="0"/>
              </a:spcBef>
              <a:spcAft>
                <a:spcPts val="0"/>
              </a:spcAft>
              <a:buClr>
                <a:srgbClr val="000000"/>
              </a:buClr>
              <a:buSzPts val="2500"/>
              <a:buChar char="➢"/>
            </a:pPr>
            <a:r>
              <a:rPr lang="en" sz="2500"/>
              <a:t>Register for FRCC Course</a:t>
            </a:r>
            <a:endParaRPr sz="2500"/>
          </a:p>
          <a:p>
            <a:pPr indent="-368300" lvl="1" marL="914400" rtl="0" algn="l">
              <a:spcBef>
                <a:spcPts val="0"/>
              </a:spcBef>
              <a:spcAft>
                <a:spcPts val="0"/>
              </a:spcAft>
              <a:buSzPts val="2200"/>
              <a:buChar char="○"/>
            </a:pPr>
            <a:r>
              <a:rPr lang="en" sz="2200"/>
              <a:t>Beginning of semester with FRCC support</a:t>
            </a:r>
            <a:endParaRPr sz="2200">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127000" lvl="0" marL="317500" rtl="0" algn="l">
              <a:spcBef>
                <a:spcPts val="600"/>
              </a:spcBef>
              <a:spcAft>
                <a:spcPts val="0"/>
              </a:spcAft>
              <a:buNone/>
            </a:pPr>
            <a:r>
              <a:t/>
            </a:r>
            <a:endParaRPr/>
          </a:p>
        </p:txBody>
      </p:sp>
      <p:sp>
        <p:nvSpPr>
          <p:cNvPr id="403" name="Google Shape;403;p57"/>
          <p:cNvSpPr txBox="1"/>
          <p:nvPr>
            <p:ph type="title"/>
          </p:nvPr>
        </p:nvSpPr>
        <p:spPr>
          <a:xfrm>
            <a:off x="457200" y="205978"/>
            <a:ext cx="7848600" cy="8574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t/>
            </a:r>
            <a:endParaRPr/>
          </a:p>
        </p:txBody>
      </p:sp>
      <p:sp>
        <p:nvSpPr>
          <p:cNvPr id="404" name="Google Shape;404;p57"/>
          <p:cNvSpPr/>
          <p:nvPr/>
        </p:nvSpPr>
        <p:spPr>
          <a:xfrm>
            <a:off x="94050" y="-40650"/>
            <a:ext cx="8974800" cy="13959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457200" lvl="0" marL="0" rtl="0" algn="ctr">
              <a:spcBef>
                <a:spcPts val="0"/>
              </a:spcBef>
              <a:spcAft>
                <a:spcPts val="0"/>
              </a:spcAft>
              <a:buClr>
                <a:schemeClr val="dk1"/>
              </a:buClr>
              <a:buSzPts val="1100"/>
              <a:buFont typeface="Arial"/>
              <a:buNone/>
            </a:pPr>
            <a:r>
              <a:rPr lang="en" sz="3000">
                <a:solidFill>
                  <a:schemeClr val="dk1"/>
                </a:solidFill>
              </a:rPr>
              <a:t>FRCC Enrollment Process</a:t>
            </a:r>
            <a:endParaRPr sz="2400">
              <a:solidFill>
                <a:schemeClr val="dk1"/>
              </a:solidFill>
            </a:endParaRPr>
          </a:p>
        </p:txBody>
      </p:sp>
      <p:pic>
        <p:nvPicPr>
          <p:cNvPr descr="M letter.jpg" id="405" name="Google Shape;405;p57"/>
          <p:cNvPicPr preferRelativeResize="0"/>
          <p:nvPr>
            <p:ph idx="2" type="pic"/>
          </p:nvPr>
        </p:nvPicPr>
        <p:blipFill rotWithShape="1">
          <a:blip r:embed="rId6">
            <a:alphaModFix/>
          </a:blip>
          <a:srcRect b="0" l="8465" r="-1290" t="0"/>
          <a:stretch/>
        </p:blipFill>
        <p:spPr>
          <a:xfrm>
            <a:off x="0" y="-40662"/>
            <a:ext cx="1945475" cy="1395925"/>
          </a:xfrm>
          <a:prstGeom prst="rect">
            <a:avLst/>
          </a:prstGeom>
          <a:solidFill>
            <a:schemeClr val="lt1"/>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 name="Shape 409"/>
        <p:cNvGrpSpPr/>
        <p:nvPr/>
      </p:nvGrpSpPr>
      <p:grpSpPr>
        <a:xfrm>
          <a:off x="0" y="0"/>
          <a:ext cx="0" cy="0"/>
          <a:chOff x="0" y="0"/>
          <a:chExt cx="0" cy="0"/>
        </a:xfrm>
      </p:grpSpPr>
      <p:sp>
        <p:nvSpPr>
          <p:cNvPr id="410" name="Google Shape;410;p58"/>
          <p:cNvSpPr txBox="1"/>
          <p:nvPr>
            <p:ph idx="1" type="body"/>
          </p:nvPr>
        </p:nvSpPr>
        <p:spPr>
          <a:xfrm>
            <a:off x="113100" y="1330450"/>
            <a:ext cx="3790800" cy="3468000"/>
          </a:xfrm>
          <a:prstGeom prst="rect">
            <a:avLst/>
          </a:prstGeom>
        </p:spPr>
        <p:txBody>
          <a:bodyPr anchorCtr="0" anchor="t" bIns="75575" lIns="75575" spcFirstLastPara="1" rIns="75575" wrap="square" tIns="75575">
            <a:noAutofit/>
          </a:bodyPr>
          <a:lstStyle/>
          <a:p>
            <a:pPr indent="0" lvl="0" marL="0" rtl="0" algn="l">
              <a:spcBef>
                <a:spcPts val="600"/>
              </a:spcBef>
              <a:spcAft>
                <a:spcPts val="0"/>
              </a:spcAft>
              <a:buNone/>
            </a:pPr>
            <a:r>
              <a:t/>
            </a:r>
            <a:endParaRPr sz="7200">
              <a:solidFill>
                <a:schemeClr val="dk1"/>
              </a:solidFill>
              <a:latin typeface="Calibri"/>
              <a:ea typeface="Calibri"/>
              <a:cs typeface="Calibri"/>
              <a:sym typeface="Calibri"/>
            </a:endParaRPr>
          </a:p>
          <a:p>
            <a:pPr indent="-127000" lvl="0" marL="317500" rtl="0" algn="ctr">
              <a:spcBef>
                <a:spcPts val="600"/>
              </a:spcBef>
              <a:spcAft>
                <a:spcPts val="0"/>
              </a:spcAft>
              <a:buNone/>
            </a:pPr>
            <a:r>
              <a:rPr lang="en" sz="7200">
                <a:solidFill>
                  <a:schemeClr val="dk1"/>
                </a:solidFill>
                <a:latin typeface="Calibri"/>
                <a:ea typeface="Calibri"/>
                <a:cs typeface="Calibri"/>
                <a:sym typeface="Calibri"/>
              </a:rPr>
              <a:t>Q and A</a:t>
            </a:r>
            <a:endParaRPr sz="7200"/>
          </a:p>
        </p:txBody>
      </p:sp>
      <p:sp>
        <p:nvSpPr>
          <p:cNvPr id="411" name="Google Shape;411;p58"/>
          <p:cNvSpPr txBox="1"/>
          <p:nvPr>
            <p:ph type="title"/>
          </p:nvPr>
        </p:nvSpPr>
        <p:spPr>
          <a:xfrm>
            <a:off x="457200" y="205978"/>
            <a:ext cx="7848600" cy="8574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t/>
            </a:r>
            <a:endParaRPr/>
          </a:p>
        </p:txBody>
      </p:sp>
      <p:sp>
        <p:nvSpPr>
          <p:cNvPr id="412" name="Google Shape;412;p58"/>
          <p:cNvSpPr/>
          <p:nvPr/>
        </p:nvSpPr>
        <p:spPr>
          <a:xfrm>
            <a:off x="2148200" y="171450"/>
            <a:ext cx="6920700" cy="1600200"/>
          </a:xfrm>
          <a:prstGeom prst="rect">
            <a:avLst/>
          </a:prstGeom>
          <a:solidFill>
            <a:srgbClr val="BD8E29">
              <a:alpha val="89800"/>
            </a:srgbClr>
          </a:solidFill>
          <a:ln>
            <a:noFill/>
          </a:ln>
        </p:spPr>
        <p:txBody>
          <a:bodyPr anchorCtr="0" anchor="ctr" bIns="42100" lIns="84225" spcFirstLastPara="1" rIns="84225" wrap="square" tIns="42100">
            <a:noAutofit/>
          </a:bodyPr>
          <a:lstStyle/>
          <a:p>
            <a:pPr indent="0" lvl="0" marL="0" rtl="0" algn="ctr">
              <a:spcBef>
                <a:spcPts val="0"/>
              </a:spcBef>
              <a:spcAft>
                <a:spcPts val="0"/>
              </a:spcAft>
              <a:buClr>
                <a:schemeClr val="dk1"/>
              </a:buClr>
              <a:buFont typeface="Arial"/>
              <a:buNone/>
            </a:pPr>
            <a:r>
              <a:rPr lang="en" sz="3600">
                <a:solidFill>
                  <a:schemeClr val="dk1"/>
                </a:solidFill>
              </a:rPr>
              <a:t>Concurrent Enrollment…</a:t>
            </a:r>
            <a:endParaRPr b="0" i="0" sz="3600" u="none" cap="none" strike="noStrike">
              <a:latin typeface="Arial"/>
              <a:ea typeface="Arial"/>
              <a:cs typeface="Arial"/>
              <a:sym typeface="Arial"/>
            </a:endParaRPr>
          </a:p>
        </p:txBody>
      </p:sp>
      <p:pic>
        <p:nvPicPr>
          <p:cNvPr descr="M letter.jpg" id="413" name="Google Shape;413;p58"/>
          <p:cNvPicPr preferRelativeResize="0"/>
          <p:nvPr>
            <p:ph idx="2" type="pic"/>
          </p:nvPr>
        </p:nvPicPr>
        <p:blipFill rotWithShape="1">
          <a:blip r:embed="rId3">
            <a:alphaModFix/>
          </a:blip>
          <a:srcRect b="0" l="8465" r="-1290" t="0"/>
          <a:stretch/>
        </p:blipFill>
        <p:spPr>
          <a:xfrm>
            <a:off x="113100" y="171450"/>
            <a:ext cx="2230179" cy="1600200"/>
          </a:xfrm>
          <a:prstGeom prst="rect">
            <a:avLst/>
          </a:prstGeom>
          <a:solidFill>
            <a:schemeClr val="lt1"/>
          </a:solidFill>
          <a:ln>
            <a:noFill/>
          </a:ln>
        </p:spPr>
      </p:pic>
      <p:pic>
        <p:nvPicPr>
          <p:cNvPr id="414" name="Google Shape;414;p58"/>
          <p:cNvPicPr preferRelativeResize="0"/>
          <p:nvPr/>
        </p:nvPicPr>
        <p:blipFill>
          <a:blip r:embed="rId4">
            <a:alphaModFix/>
          </a:blip>
          <a:stretch>
            <a:fillRect/>
          </a:stretch>
        </p:blipFill>
        <p:spPr>
          <a:xfrm>
            <a:off x="4536825" y="2063200"/>
            <a:ext cx="2647000" cy="26450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ntemporaryPhotoAlbum">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Module">
    <a:dk1>
      <a:srgbClr val="000000"/>
    </a:dk1>
    <a:lt1>
      <a:srgbClr val="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89856C851C2B4BA9FE6114E4CC75D7" ma:contentTypeVersion="6" ma:contentTypeDescription="Create a new document." ma:contentTypeScope="" ma:versionID="39a42bd24f54f7f609caa97d6e95a429">
  <xsd:schema xmlns:xsd="http://www.w3.org/2001/XMLSchema" xmlns:xs="http://www.w3.org/2001/XMLSchema" xmlns:p="http://schemas.microsoft.com/office/2006/metadata/properties" xmlns:ns1="http://schemas.microsoft.com/sharepoint/v3" xmlns:ns2="498bbaf1-eb61-4f31-b491-7d174c584999" targetNamespace="http://schemas.microsoft.com/office/2006/metadata/properties" ma:root="true" ma:fieldsID="3136946ec2df153a528ad7a7082be085" ns1:_="" ns2:_="">
    <xsd:import namespace="http://schemas.microsoft.com/sharepoint/v3"/>
    <xsd:import namespace="498bbaf1-eb61-4f31-b491-7d174c584999"/>
    <xsd:element name="properties">
      <xsd:complexType>
        <xsd:sequence>
          <xsd:element name="documentManagement">
            <xsd:complexType>
              <xsd:all>
                <xsd:element ref="ns2:BVSD_x0020_Sort_x0020_Order" minOccurs="0"/>
                <xsd:element ref="ns1:PublishingStartDate" minOccurs="0"/>
                <xsd:element ref="ns1:PublishingExpirationDate" minOccurs="0"/>
                <xsd:element ref="ns2:_dlc_DocId" minOccurs="0"/>
                <xsd:element ref="ns2:_dlc_DocIdUrl" minOccurs="0"/>
                <xsd:element ref="ns2:_dlc_DocIdPersistId" minOccurs="0"/>
                <xsd:element ref="ns2:Language_x0020_BVS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98bbaf1-eb61-4f31-b491-7d174c584999" elementFormDefault="qualified">
    <xsd:import namespace="http://schemas.microsoft.com/office/2006/documentManagement/types"/>
    <xsd:import namespace="http://schemas.microsoft.com/office/infopath/2007/PartnerControls"/>
    <xsd:element name="BVSD_x0020_Sort_x0020_Order" ma:index="2" nillable="true" ma:displayName="BVSD Sort Order" ma:format="Dropdown" ma:internalName="BVSD_x0020_Sort_x0020_Order">
      <xsd:simpleType>
        <xsd:restriction base="dms:Choice">
          <xsd:enumeration value="A"/>
          <xsd:enumeration value="B"/>
          <xsd:enumeration value="C"/>
          <xsd:enumeration value="D"/>
          <xsd:enumeration value="E"/>
          <xsd:enumeration value="F"/>
          <xsd:enumeration value="G"/>
          <xsd:enumeration value="H"/>
          <xsd:enumeration value="I"/>
          <xsd:enumeration value="J"/>
          <xsd:enumeration value="K"/>
          <xsd:enumeration value="L"/>
          <xsd:enumeration value="M"/>
          <xsd:enumeration value="N"/>
          <xsd:enumeration value="O"/>
          <xsd:enumeration value="P"/>
          <xsd:enumeration value="Q"/>
          <xsd:enumeration value="R"/>
          <xsd:enumeration value="S"/>
          <xsd:enumeration value="T"/>
          <xsd:enumeration value="U"/>
          <xsd:enumeration value="V"/>
          <xsd:enumeration value="W"/>
          <xsd:enumeration value="X"/>
          <xsd:enumeration value="Y"/>
          <xsd:enumeration value="Z"/>
        </xsd:restriction>
      </xsd:simpleType>
    </xsd:element>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Language_x0020_BVSD" ma:index="14" nillable="true" ma:displayName="Language BVSD" ma:default="ENG" ma:description="select a language" ma:format="Dropdown" ma:internalName="Language_x0020_BVSD">
      <xsd:simpleType>
        <xsd:restriction base="dms:Choice">
          <xsd:enumeration value="ENG"/>
          <xsd:enumeration value="ESP"/>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eed0a9a5-193d-43ee-ab81-360bc8ef8028"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Language_x0020_BVSD xmlns="498bbaf1-eb61-4f31-b491-7d174c584999">ENG</Language_x0020_BVSD>
    <BVSD_x0020_Sort_x0020_Order xmlns="498bbaf1-eb61-4f31-b491-7d174c584999" xsi:nil="true"/>
    <_dlc_DocId xmlns="498bbaf1-eb61-4f31-b491-7d174c584999">WKYNH3DWNRAY-21-18</_dlc_DocId>
    <_dlc_DocIdUrl xmlns="498bbaf1-eb61-4f31-b491-7d174c584999">
      <Url>https://moh.bvsd.org/About/_layouts/15/DocIdRedir.aspx?ID=WKYNH3DWNRAY-21-18</Url>
      <Description>WKYNH3DWNRAY-21-18</Description>
    </_dlc_DocIdUrl>
  </documentManagement>
</p:properties>
</file>

<file path=customXml/itemProps1.xml><?xml version="1.0" encoding="utf-8"?>
<ds:datastoreItem xmlns:ds="http://schemas.openxmlformats.org/officeDocument/2006/customXml" ds:itemID="{FB138B9A-E2E1-417E-8ADF-8C7B55366EB8}"/>
</file>

<file path=customXml/itemProps2.xml><?xml version="1.0" encoding="utf-8"?>
<ds:datastoreItem xmlns:ds="http://schemas.openxmlformats.org/officeDocument/2006/customXml" ds:itemID="{9942EA38-911A-47D3-849C-FF02AC9947BC}"/>
</file>

<file path=customXml/itemProps3.xml><?xml version="1.0" encoding="utf-8"?>
<ds:datastoreItem xmlns:ds="http://schemas.openxmlformats.org/officeDocument/2006/customXml" ds:itemID="{7FFC0B7C-E816-4EC9-8E97-F9111CC9079B}"/>
</file>

<file path=customXml/itemProps4.xml><?xml version="1.0" encoding="utf-8"?>
<ds:datastoreItem xmlns:ds="http://schemas.openxmlformats.org/officeDocument/2006/customXml" ds:itemID="{0F25E2C7-955A-4741-BF1F-5F22286543C9}"/>
</file>

<file path=customXml/itemProps5.xml><?xml version="1.0" encoding="utf-8"?>
<ds:datastoreItem xmlns:ds="http://schemas.openxmlformats.org/officeDocument/2006/customXml" ds:itemID="{803DE07E-1495-4893-812F-174F2B34C4E5}"/>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0x0101004889856C851C2B4BA9FE6114E4CC75D7</vt:lpwstr>
  </property>
  <property fmtid="{D5CDD505-2E9C-101B-9397-08002B2CF9AE}" pid="3" name="_dlc_DocIdItemGuid">
    <vt:lpwstr>8d619795-e338-4181-9001-8890f1654d47</vt:lpwstr>
  </property>
</Properties>
</file>