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</p:sldIdLst>
  <p:sldSz cx="12192000" cy="6858000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23" d="100"/>
          <a:sy n="23" d="100"/>
        </p:scale>
        <p:origin x="53" y="7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bernard@duncanvilleisd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06786" y="957431"/>
            <a:ext cx="7315200" cy="228900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Join us for a </a:t>
            </a:r>
            <a:r>
              <a:rPr lang="en-US" sz="6700" dirty="0" smtClean="0">
                <a:solidFill>
                  <a:schemeClr val="tx1"/>
                </a:solidFill>
                <a:latin typeface="Freestyle Script" panose="030804020302050B0404" pitchFamily="66" charset="0"/>
              </a:rPr>
              <a:t>FREE</a:t>
            </a:r>
            <a:r>
              <a:rPr lang="en-US" dirty="0" smtClean="0"/>
              <a:t> opportunity to prepare for the next ACT at DHS!</a:t>
            </a:r>
            <a:endParaRPr lang="en-US" dirty="0"/>
          </a:p>
        </p:txBody>
      </p:sp>
      <p:sp>
        <p:nvSpPr>
          <p:cNvPr id="9" name="AutoShape 6" descr="data:image/png;base64,iVBORw0KGgoAAAANSUhEUgAAAIAAAACACAYAAADDPmHLAAAF80lEQVR4Xu2d4ZLiMAyD4f0fmpveMlPYbWrLUdJSvvvtJI4sy45ZuPvtdnvcPuTf47Ht6v1+t9ygtb+6ucsf9dyK/YIcBHgiBwEqFJq4BgXwg40CvGCKAvgJZt0RBbDC+X8zFAAF2G4CXXJY4Wyri1YVwHWHs/njxLSpAC7wnM5CgAqaP2taJIYACUxRgARITpOzAX42fypYowAV1J5rIEAHeJWlZwP8bP44MZV7ANece6/JVAGvALK1Rr2bsylVz27dWfUJArwgqQZBBbtCepXcqk8QAAJogyA1S1Sp2nuzjp5NqHdTsw0FSI5d6QFU4V/tVVJSAigBn18CXIpBCUhItArSjB4AAnx5CYAAEGBTaNRXg6puasPFKyBRYirPQBQABUABngioqnSJZ6CqAC6pbzW4qj97qqdOBCBAosxAgBUkFCCRYq5mkiYwkZ0zmkAUAAVI5H3cWdMDSDC+G1fkUG1wVPvK1HJrzaWbwI6Yp5eqALokXT3XqQBpcIqGX/lHoWpGQ4Bkk1YkYXqZGggUIIYWBUiQWyUeJSAmXslCDQQKEMOMAqAAmyyRJ4Ex1/otUIB+DH/vICuA34X+HdV3/dns+xHw73DpH4iAADFhIMCA3kBtSuMwjbOAABDgur8TSAmIlQMF+HYFeKh/7RCT6jQWRz0nTwNAwpE7BFhRUpu3K+QOBHjJEgiQkIxPMqEExNFCAVCAxo/wx+Q5vQUKEIfIpgAq2HuuOfeKIYgtXP6oPcaeZ+qMo7UXBIjj3/yZVfUVAAESYC8mroxLHheaufyBACHUPwYuwJPHhWYufyBACDUESEJ0owfIImWwQwEGvJX35NDFbleTpu7T7Lh3/ns79c42e/WzALWOqY4u4FXWbIGuBs6V6RDgBYFKMCtrIECtf5LnAChAvalwlj01SZr2lIA1oJSABLlRgARIDZOPUgA1G1Ri1GEct3J00zgDI/kOrRIAAWKinREjCBDHrWkhg9d416sNWofLf5bKd0ABVgxl8CBA3EE72T16LwiQGPkeKW8QIEZAJrE6B6iMOWO33y1Gk0wGSZR6J0ajfZUngc7LtfaCABP7EhQg1if1uedMEhQg0ZfEIcyVGDVwruDs+e86w/ZZgAqSGpzFnhJACdjkjWuUOjqrnEky2lf56+Gjs9Mph6r6uAimnnuk6kGAAT0GBKggkFijymFiyzcTFCCBGCUgAVLBZDSuzf2Xplvxd7Sj9ADvCLhUCQIkWO4CO3HUH5PRiTV8DlC5tGuNGjgX2Oo+ez2MOm1U7ZtPU9co2BXMyj4QoGNwBAFW8EYTCQWopHdizejAtVygBCSCM8MEAlACJJ6pmXtpBVDnABLSZuOjJoEqYSp+ulRMhVz+LEA9wGlfAVY5X31aqfZ7vkCARKQgQL3WN+cAlID4GUgJSGTnDBMUAAUYyjO1pqv2H9UDjM62ChiqT2pj5XruqftUWK3eTf40UAW7colmY3LgFzG2fFJ7AAjQyQaXtKpZogZO3d+ZVK6zL/E/h6pKovITBVAR67RHAWIAUYAYo+ZvDieWvpmgACpinfYoQAzgYQqgHqw2Vou9iwBn6w2ObALlUbBL9iCAf3q3lySxdrxbyK8AFCAO6GgFgwAqzX/ZjyYxBEgEyPkHkonj3kwgwAoHJUBlz4u92ifRBCbAq7wCXBldaVgV/uz56SKHisUlFEC9tBK0xXZGcGacsXVvCJBgw4zgzDgDAiSCvWUyIzgzzoAAEOAPApSABClmZOeMMy6rAIkYpkxczaT6PNxrNFWf1LMvoQCp6CaMVLDVZ2PlGaj6BAESgW6ZqGBDgA6wjxwFQ4AvHwVDAAiwyQFKQHJW36H8qaWuj1NdAXXWetdetmdj68uhrgNSEf9lBAFeJNr0JZlm2YMAFYr+rFGfXHsnqXu5ElSeA9Thyq9EAVCATbaorKcHiJMOBYgxalqosv1RJaADl2FLXQqg7uO6UGUU7JpZNMl65Z+IcfUSEMCFQOc+auZCgBVwFOAEQy5KAAogN5T0AB2ZSwmIS8A/mC4jwpWgdo0AAAAASUVORK5CYII="/>
          <p:cNvSpPr>
            <a:spLocks noGrp="1" noChangeAspect="1" noChangeArrowheads="1"/>
          </p:cNvSpPr>
          <p:nvPr>
            <p:ph type="body" sz="half" idx="4294967295"/>
          </p:nvPr>
        </p:nvSpPr>
        <p:spPr bwMode="auto">
          <a:xfrm>
            <a:off x="703884" y="3246438"/>
            <a:ext cx="7278290" cy="254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>
                <a:solidFill>
                  <a:srgbClr val="FF0000"/>
                </a:solidFill>
              </a:rPr>
              <a:t>When</a:t>
            </a:r>
            <a:r>
              <a:rPr lang="en-US" dirty="0" smtClean="0"/>
              <a:t>:  	January 25, 2020 or  February 1, 2020</a:t>
            </a:r>
          </a:p>
          <a:p>
            <a:pPr algn="ctr"/>
            <a:r>
              <a:rPr lang="en-US" dirty="0" smtClean="0"/>
              <a:t>We are offering two (2) sessions each day:</a:t>
            </a:r>
          </a:p>
          <a:p>
            <a:pPr algn="ctr">
              <a:spcBef>
                <a:spcPts val="600"/>
              </a:spcBef>
            </a:pPr>
            <a:r>
              <a:rPr lang="en-US" dirty="0" smtClean="0">
                <a:solidFill>
                  <a:srgbClr val="FF0000"/>
                </a:solidFill>
              </a:rPr>
              <a:t>Morning</a:t>
            </a:r>
            <a:r>
              <a:rPr lang="en-US" dirty="0" smtClean="0"/>
              <a:t> (8:00 a.m. – 12:00 p.m.)</a:t>
            </a:r>
          </a:p>
          <a:p>
            <a:pPr algn="ctr">
              <a:spcBef>
                <a:spcPts val="600"/>
              </a:spcBef>
            </a:pPr>
            <a:r>
              <a:rPr lang="en-US" dirty="0" smtClean="0">
                <a:solidFill>
                  <a:srgbClr val="FF0000"/>
                </a:solidFill>
              </a:rPr>
              <a:t>Afternoon</a:t>
            </a:r>
            <a:r>
              <a:rPr lang="en-US" dirty="0" smtClean="0"/>
              <a:t> (1:00 p.m. – 5:00 p.m.)</a:t>
            </a:r>
          </a:p>
          <a:p>
            <a:pPr algn="ctr">
              <a:spcBef>
                <a:spcPts val="600"/>
              </a:spcBef>
            </a:pPr>
            <a:r>
              <a:rPr lang="en-US" dirty="0" smtClean="0"/>
              <a:t>All sessions will begin in the East Seminar.</a:t>
            </a:r>
          </a:p>
          <a:p>
            <a:pPr algn="ctr">
              <a:spcBef>
                <a:spcPts val="600"/>
              </a:spcBef>
            </a:pPr>
            <a:endParaRPr lang="en-US" dirty="0"/>
          </a:p>
          <a:p>
            <a:pPr algn="ctr">
              <a:spcBef>
                <a:spcPts val="600"/>
              </a:spcBef>
            </a:pPr>
            <a:r>
              <a:rPr lang="en-US" dirty="0" smtClean="0"/>
              <a:t>We hope to see you there!</a:t>
            </a:r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24888" y="957431"/>
            <a:ext cx="3136928" cy="361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278761" y="4148355"/>
            <a:ext cx="39132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Freestyle Script" panose="030804020302050B0404" pitchFamily="66" charset="0"/>
              </a:rPr>
              <a:t>To register for one or more </a:t>
            </a:r>
          </a:p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Freestyle Script" panose="030804020302050B0404" pitchFamily="66" charset="0"/>
              </a:rPr>
              <a:t>ACT Prep sessions!</a:t>
            </a:r>
            <a:endParaRPr lang="en-US" sz="4000" b="1" dirty="0">
              <a:solidFill>
                <a:srgbClr val="FF0000"/>
              </a:solidFill>
              <a:latin typeface="Freestyle Script" panose="030804020302050B0404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273090" y="5471794"/>
            <a:ext cx="2807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200" dirty="0"/>
              <a:t>Contact Dr. </a:t>
            </a:r>
            <a:r>
              <a:rPr lang="en-US" sz="1200" dirty="0" smtClean="0"/>
              <a:t>Bernard </a:t>
            </a:r>
            <a:r>
              <a:rPr lang="en-US" sz="1200" dirty="0"/>
              <a:t>(</a:t>
            </a:r>
            <a:r>
              <a:rPr lang="en-US" sz="1200" dirty="0">
                <a:hlinkClick r:id="rId3"/>
              </a:rPr>
              <a:t>nbernard@duncanvilleisd.org</a:t>
            </a:r>
            <a:r>
              <a:rPr lang="en-US" sz="1200" dirty="0"/>
              <a:t>) for more </a:t>
            </a:r>
            <a:r>
              <a:rPr lang="en-US" sz="1200" dirty="0" smtClean="0"/>
              <a:t>information.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9423457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254</TotalTime>
  <Words>38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Corbel</vt:lpstr>
      <vt:lpstr>Freestyle Script</vt:lpstr>
      <vt:lpstr>Wingdings 2</vt:lpstr>
      <vt:lpstr>Frame</vt:lpstr>
      <vt:lpstr>Join us for a FREE opportunity to prepare for the next ACT at DHS!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Bernard, Nneka</dc:creator>
  <cp:lastModifiedBy>Austin, Alleasha</cp:lastModifiedBy>
  <cp:revision>5</cp:revision>
  <cp:lastPrinted>2020-01-21T16:45:23Z</cp:lastPrinted>
  <dcterms:created xsi:type="dcterms:W3CDTF">2020-01-21T15:59:56Z</dcterms:created>
  <dcterms:modified xsi:type="dcterms:W3CDTF">2020-01-22T20:50:30Z</dcterms:modified>
</cp:coreProperties>
</file>