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60" r:id="rId1"/>
    <p:sldMasterId id="2147484048" r:id="rId2"/>
    <p:sldMasterId id="2147484036" r:id="rId3"/>
    <p:sldMasterId id="2147484024" r:id="rId4"/>
    <p:sldMasterId id="2147484012" r:id="rId5"/>
  </p:sldMasterIdLst>
  <p:notesMasterIdLst>
    <p:notesMasterId r:id="rId49"/>
  </p:notesMasterIdLst>
  <p:sldIdLst>
    <p:sldId id="442" r:id="rId6"/>
    <p:sldId id="498" r:id="rId7"/>
    <p:sldId id="502" r:id="rId8"/>
    <p:sldId id="494" r:id="rId9"/>
    <p:sldId id="478" r:id="rId10"/>
    <p:sldId id="447" r:id="rId11"/>
    <p:sldId id="444" r:id="rId12"/>
    <p:sldId id="511" r:id="rId13"/>
    <p:sldId id="512" r:id="rId14"/>
    <p:sldId id="515" r:id="rId15"/>
    <p:sldId id="487" r:id="rId16"/>
    <p:sldId id="517" r:id="rId17"/>
    <p:sldId id="516" r:id="rId18"/>
    <p:sldId id="510" r:id="rId19"/>
    <p:sldId id="497" r:id="rId20"/>
    <p:sldId id="496" r:id="rId21"/>
    <p:sldId id="462" r:id="rId22"/>
    <p:sldId id="500" r:id="rId23"/>
    <p:sldId id="503" r:id="rId24"/>
    <p:sldId id="508" r:id="rId25"/>
    <p:sldId id="464" r:id="rId26"/>
    <p:sldId id="505" r:id="rId27"/>
    <p:sldId id="480" r:id="rId28"/>
    <p:sldId id="473" r:id="rId29"/>
    <p:sldId id="471" r:id="rId30"/>
    <p:sldId id="474" r:id="rId31"/>
    <p:sldId id="470" r:id="rId32"/>
    <p:sldId id="506" r:id="rId33"/>
    <p:sldId id="507" r:id="rId34"/>
    <p:sldId id="479" r:id="rId35"/>
    <p:sldId id="438" r:id="rId36"/>
    <p:sldId id="465" r:id="rId37"/>
    <p:sldId id="492" r:id="rId38"/>
    <p:sldId id="452" r:id="rId39"/>
    <p:sldId id="519" r:id="rId40"/>
    <p:sldId id="520" r:id="rId41"/>
    <p:sldId id="518" r:id="rId42"/>
    <p:sldId id="521" r:id="rId43"/>
    <p:sldId id="454" r:id="rId44"/>
    <p:sldId id="501" r:id="rId45"/>
    <p:sldId id="483" r:id="rId46"/>
    <p:sldId id="484" r:id="rId47"/>
    <p:sldId id="509" r:id="rId48"/>
  </p:sldIdLst>
  <p:sldSz cx="9144000" cy="6858000" type="letter"/>
  <p:notesSz cx="7010400" cy="9296400"/>
  <p:defaultTextStyle>
    <a:defPPr>
      <a:defRPr lang="en-US"/>
    </a:defPPr>
    <a:lvl1pPr algn="l" rtl="0" fontAlgn="base">
      <a:spcBef>
        <a:spcPct val="0"/>
      </a:spcBef>
      <a:spcAft>
        <a:spcPct val="0"/>
      </a:spcAft>
      <a:defRPr sz="2400" kern="1200">
        <a:solidFill>
          <a:schemeClr val="tx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p:defaultTextStyle>
  <p:extLst>
    <p:ext uri="{EFAFB233-063F-42B5-8137-9DF3F51BA10A}">
      <p15:sldGuideLst xmlns:p15="http://schemas.microsoft.com/office/powerpoint/2012/main">
        <p15:guide id="1" orient="horz" pos="4319">
          <p15:clr>
            <a:srgbClr val="A4A3A4"/>
          </p15:clr>
        </p15:guide>
        <p15:guide id="2" pos="57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7401"/>
    <a:srgbClr val="008E00"/>
    <a:srgbClr val="4B89D0"/>
    <a:srgbClr val="A5E4F1"/>
    <a:srgbClr val="95E0EF"/>
    <a:srgbClr val="CC0000"/>
    <a:srgbClr val="FF3300"/>
    <a:srgbClr val="00669E"/>
    <a:srgbClr val="1C1356"/>
    <a:srgbClr val="2A2D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30"/>
    <p:restoredTop sz="94721"/>
  </p:normalViewPr>
  <p:slideViewPr>
    <p:cSldViewPr snapToObjects="1">
      <p:cViewPr varScale="1">
        <p:scale>
          <a:sx n="108" d="100"/>
          <a:sy n="108" d="100"/>
        </p:scale>
        <p:origin x="1512" y="200"/>
      </p:cViewPr>
      <p:guideLst>
        <p:guide orient="horz" pos="4319"/>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8" d="100"/>
        <a:sy n="158"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pitchFamily="18" charset="0"/>
                <a:ea typeface="+mn-ea"/>
                <a:cs typeface="+mn-cs"/>
              </a:defRPr>
            </a:lvl1pPr>
          </a:lstStyle>
          <a:p>
            <a:pPr>
              <a:defRPr/>
            </a:pPr>
            <a:endParaRPr lang="en-US" dirty="0"/>
          </a:p>
        </p:txBody>
      </p:sp>
      <p:sp>
        <p:nvSpPr>
          <p:cNvPr id="73731"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pitchFamily="18" charset="0"/>
                <a:ea typeface="+mn-ea"/>
                <a:cs typeface="+mn-cs"/>
              </a:defRPr>
            </a:lvl1pPr>
          </a:lstStyle>
          <a:p>
            <a:pPr>
              <a:defRPr/>
            </a:pPr>
            <a:endParaRPr lang="en-US" dirty="0"/>
          </a:p>
        </p:txBody>
      </p:sp>
      <p:sp>
        <p:nvSpPr>
          <p:cNvPr id="819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3733"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3734"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pitchFamily="18" charset="0"/>
                <a:ea typeface="+mn-ea"/>
                <a:cs typeface="+mn-cs"/>
              </a:defRPr>
            </a:lvl1pPr>
          </a:lstStyle>
          <a:p>
            <a:pPr>
              <a:defRPr/>
            </a:pPr>
            <a:endParaRPr lang="en-US" dirty="0"/>
          </a:p>
        </p:txBody>
      </p:sp>
      <p:sp>
        <p:nvSpPr>
          <p:cNvPr id="73735"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83A154F4-7493-4D09-8A51-98B2581BB578}" type="slidenum">
              <a:rPr lang="en-US" altLang="en-US"/>
              <a:pPr>
                <a:defRPr/>
              </a:pPr>
              <a:t>‹#›</a:t>
            </a:fld>
            <a:endParaRPr lang="en-US" altLang="en-US" dirty="0"/>
          </a:p>
        </p:txBody>
      </p:sp>
    </p:spTree>
    <p:extLst>
      <p:ext uri="{BB962C8B-B14F-4D97-AF65-F5344CB8AC3E}">
        <p14:creationId xmlns:p14="http://schemas.microsoft.com/office/powerpoint/2010/main" val="4294067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Times" panose="02020603050405020304" pitchFamily="18" charset="0"/>
                <a:ea typeface="MS PGothic" panose="020B0600070205080204" pitchFamily="34" charset="-128"/>
              </a:defRPr>
            </a:lvl1pPr>
            <a:lvl2pPr marL="742950" indent="-285750">
              <a:defRPr sz="2400" i="1">
                <a:solidFill>
                  <a:schemeClr val="tx1"/>
                </a:solidFill>
                <a:latin typeface="Times" panose="02020603050405020304" pitchFamily="18" charset="0"/>
                <a:ea typeface="MS PGothic" panose="020B0600070205080204" pitchFamily="34" charset="-128"/>
              </a:defRPr>
            </a:lvl2pPr>
            <a:lvl3pPr marL="1143000" indent="-228600">
              <a:defRPr sz="2400" i="1">
                <a:solidFill>
                  <a:schemeClr val="tx1"/>
                </a:solidFill>
                <a:latin typeface="Times" panose="02020603050405020304" pitchFamily="18" charset="0"/>
                <a:ea typeface="MS PGothic" panose="020B0600070205080204" pitchFamily="34" charset="-128"/>
              </a:defRPr>
            </a:lvl3pPr>
            <a:lvl4pPr marL="1600200" indent="-228600">
              <a:defRPr sz="2400" i="1">
                <a:solidFill>
                  <a:schemeClr val="tx1"/>
                </a:solidFill>
                <a:latin typeface="Times" panose="02020603050405020304" pitchFamily="18" charset="0"/>
                <a:ea typeface="MS PGothic" panose="020B0600070205080204" pitchFamily="34" charset="-128"/>
              </a:defRPr>
            </a:lvl4pPr>
            <a:lvl5pPr marL="2057400" indent="-228600">
              <a:defRPr sz="2400" i="1">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Times" panose="02020603050405020304" pitchFamily="18" charset="0"/>
                <a:ea typeface="MS PGothic" panose="020B0600070205080204" pitchFamily="34" charset="-128"/>
              </a:defRPr>
            </a:lvl9pPr>
          </a:lstStyle>
          <a:p>
            <a:fld id="{23760A0A-96A8-41D5-91AA-85D6053FBA9B}" type="slidenum">
              <a:rPr lang="en-US" sz="1200"/>
              <a:pPr/>
              <a:t>1</a:t>
            </a:fld>
            <a:endParaRPr lang="en-US" sz="1200" dirty="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92300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Indeed, Glassdoor, LinkedIn jobs – search titles </a:t>
            </a:r>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7</a:t>
            </a:fld>
            <a:endParaRPr lang="en-US" altLang="en-US" dirty="0"/>
          </a:p>
        </p:txBody>
      </p:sp>
    </p:spTree>
    <p:extLst>
      <p:ext uri="{BB962C8B-B14F-4D97-AF65-F5344CB8AC3E}">
        <p14:creationId xmlns:p14="http://schemas.microsoft.com/office/powerpoint/2010/main" val="3409044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”Proficient self-starter with exceptional multitasking skills and </a:t>
            </a:r>
          </a:p>
          <a:p>
            <a:r>
              <a:rPr lang="en-US" sz="1200" dirty="0"/>
              <a:t>incredible attention to detail.”</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8</a:t>
            </a:fld>
            <a:endParaRPr lang="en-US" altLang="en-US" dirty="0"/>
          </a:p>
        </p:txBody>
      </p:sp>
    </p:spTree>
    <p:extLst>
      <p:ext uri="{BB962C8B-B14F-4D97-AF65-F5344CB8AC3E}">
        <p14:creationId xmlns:p14="http://schemas.microsoft.com/office/powerpoint/2010/main" val="3425822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 photography – Pexels </a:t>
            </a:r>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9</a:t>
            </a:fld>
            <a:endParaRPr lang="en-US" altLang="en-US" dirty="0"/>
          </a:p>
        </p:txBody>
      </p:sp>
    </p:spTree>
    <p:extLst>
      <p:ext uri="{BB962C8B-B14F-4D97-AF65-F5344CB8AC3E}">
        <p14:creationId xmlns:p14="http://schemas.microsoft.com/office/powerpoint/2010/main" val="535920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Makes me want to read her profile.  I like her already.  Whoa Sharp.</a:t>
            </a:r>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10</a:t>
            </a:fld>
            <a:endParaRPr lang="en-US" altLang="en-US" dirty="0"/>
          </a:p>
        </p:txBody>
      </p:sp>
    </p:spTree>
    <p:extLst>
      <p:ext uri="{BB962C8B-B14F-4D97-AF65-F5344CB8AC3E}">
        <p14:creationId xmlns:p14="http://schemas.microsoft.com/office/powerpoint/2010/main" val="3391769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want to be sure you end up in search results when they search for those terms. </a:t>
            </a:r>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12</a:t>
            </a:fld>
            <a:endParaRPr lang="en-US" altLang="en-US" dirty="0"/>
          </a:p>
        </p:txBody>
      </p:sp>
    </p:spTree>
    <p:extLst>
      <p:ext uri="{BB962C8B-B14F-4D97-AF65-F5344CB8AC3E}">
        <p14:creationId xmlns:p14="http://schemas.microsoft.com/office/powerpoint/2010/main" val="1898041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Times" pitchFamily="2" charset="0"/>
              </a:rPr>
              <a:t>Don’t write - unemployed or seeking new opportunities - in your headline.</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14</a:t>
            </a:fld>
            <a:endParaRPr lang="en-US" altLang="en-US" dirty="0"/>
          </a:p>
        </p:txBody>
      </p:sp>
    </p:spTree>
    <p:extLst>
      <p:ext uri="{BB962C8B-B14F-4D97-AF65-F5344CB8AC3E}">
        <p14:creationId xmlns:p14="http://schemas.microsoft.com/office/powerpoint/2010/main" val="196637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Many people miss this important piece in their LinkedIn profile and lose opportunities by not telling those who land on their profile what to do next. </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17</a:t>
            </a:fld>
            <a:endParaRPr lang="en-US" altLang="en-US" dirty="0"/>
          </a:p>
        </p:txBody>
      </p:sp>
    </p:spTree>
    <p:extLst>
      <p:ext uri="{BB962C8B-B14F-4D97-AF65-F5344CB8AC3E}">
        <p14:creationId xmlns:p14="http://schemas.microsoft.com/office/powerpoint/2010/main" val="406876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I’m working on improving my LinkedIn profile and one of my goals is to get a couple of recommendations from colleagues that know my work well. Would you be able to write me a LinkedIn recommendation in the next couple of days to help me improve my profile? I could do the same for you if you’d like, just let me know.”</a:t>
            </a:r>
            <a:endParaRPr lang="en-US" dirty="0">
              <a:solidFill>
                <a:srgbClr val="333333"/>
              </a:solidFill>
              <a:latin typeface="georgia" panose="02040502050405020303"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19</a:t>
            </a:fld>
            <a:endParaRPr lang="en-US" altLang="en-US" dirty="0"/>
          </a:p>
        </p:txBody>
      </p:sp>
    </p:spTree>
    <p:extLst>
      <p:ext uri="{BB962C8B-B14F-4D97-AF65-F5344CB8AC3E}">
        <p14:creationId xmlns:p14="http://schemas.microsoft.com/office/powerpoint/2010/main" val="3932072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Like a house that’s on sale, the assumption is that if there's no photo, something's wrong.</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21</a:t>
            </a:fld>
            <a:endParaRPr lang="en-US" altLang="en-US" dirty="0"/>
          </a:p>
        </p:txBody>
      </p:sp>
    </p:spTree>
    <p:extLst>
      <p:ext uri="{BB962C8B-B14F-4D97-AF65-F5344CB8AC3E}">
        <p14:creationId xmlns:p14="http://schemas.microsoft.com/office/powerpoint/2010/main" val="2895899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Like a house that’s on sale, the assumption is that if there's no photo, something's wrong.</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22</a:t>
            </a:fld>
            <a:endParaRPr lang="en-US" altLang="en-US" dirty="0"/>
          </a:p>
        </p:txBody>
      </p:sp>
    </p:spTree>
    <p:extLst>
      <p:ext uri="{BB962C8B-B14F-4D97-AF65-F5344CB8AC3E}">
        <p14:creationId xmlns:p14="http://schemas.microsoft.com/office/powerpoint/2010/main" val="2933032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about your audience/industry -- </a:t>
            </a:r>
          </a:p>
          <a:p>
            <a:pPr marL="342900" indent="-342900">
              <a:buFont typeface="Arial" panose="020B0604020202020204" pitchFamily="34" charset="0"/>
              <a:buChar char="•"/>
            </a:pPr>
            <a:r>
              <a:rPr lang="en-US" dirty="0"/>
              <a:t>Are you looking for a new job in a law firm? </a:t>
            </a:r>
          </a:p>
          <a:p>
            <a:pPr marL="342900" indent="-342900">
              <a:buFont typeface="Arial" panose="020B0604020202020204" pitchFamily="34" charset="0"/>
              <a:buChar char="•"/>
            </a:pPr>
            <a:r>
              <a:rPr lang="en-US" dirty="0"/>
              <a:t>Are you trying to show potential employers that you are a collaborative leader? </a:t>
            </a:r>
          </a:p>
          <a:p>
            <a:pPr marL="342900" marR="0" lvl="0" indent="-3429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Are you a teacher looking to move to a new school? I recommend a simple smile.</a:t>
            </a:r>
          </a:p>
          <a:p>
            <a:pPr marL="342900" indent="-34290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23</a:t>
            </a:fld>
            <a:endParaRPr lang="en-US" altLang="en-US" dirty="0"/>
          </a:p>
        </p:txBody>
      </p:sp>
    </p:spTree>
    <p:extLst>
      <p:ext uri="{BB962C8B-B14F-4D97-AF65-F5344CB8AC3E}">
        <p14:creationId xmlns:p14="http://schemas.microsoft.com/office/powerpoint/2010/main" val="676592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Iphone – add a white background for you in portrait mode</a:t>
            </a:r>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26</a:t>
            </a:fld>
            <a:endParaRPr lang="en-US" altLang="en-US" dirty="0"/>
          </a:p>
        </p:txBody>
      </p:sp>
    </p:spTree>
    <p:extLst>
      <p:ext uri="{BB962C8B-B14F-4D97-AF65-F5344CB8AC3E}">
        <p14:creationId xmlns:p14="http://schemas.microsoft.com/office/powerpoint/2010/main" val="1295747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t>Goal 6-10 new connections per week</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32</a:t>
            </a:fld>
            <a:endParaRPr lang="en-US" altLang="en-US" dirty="0"/>
          </a:p>
        </p:txBody>
      </p:sp>
    </p:spTree>
    <p:extLst>
      <p:ext uri="{BB962C8B-B14F-4D97-AF65-F5344CB8AC3E}">
        <p14:creationId xmlns:p14="http://schemas.microsoft.com/office/powerpoint/2010/main" val="2301596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Times" pitchFamily="2" charset="0"/>
              </a:rPr>
              <a:t>This is the start of a longer-term relationship.  </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33</a:t>
            </a:fld>
            <a:endParaRPr lang="en-US" altLang="en-US" dirty="0"/>
          </a:p>
        </p:txBody>
      </p:sp>
    </p:spTree>
    <p:extLst>
      <p:ext uri="{BB962C8B-B14F-4D97-AF65-F5344CB8AC3E}">
        <p14:creationId xmlns:p14="http://schemas.microsoft.com/office/powerpoint/2010/main" val="3826369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Establishing yourself and your brand as an authority in your area of focus will help build authority and trust among your customers, both current and prospective. Be cautious about directly pitching your products or services.</a:t>
            </a:r>
          </a:p>
          <a:p>
            <a:endParaRPr lang="en-US" dirty="0"/>
          </a:p>
          <a:p>
            <a:endParaRPr lang="en-US" dirty="0"/>
          </a:p>
          <a:p>
            <a:r>
              <a:rPr lang="en-US" dirty="0"/>
              <a:t>You will also be on the front of their minds twice a week because you will appear on their feeds.</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34</a:t>
            </a:fld>
            <a:endParaRPr lang="en-US" altLang="en-US" dirty="0"/>
          </a:p>
        </p:txBody>
      </p:sp>
    </p:spTree>
    <p:extLst>
      <p:ext uri="{BB962C8B-B14F-4D97-AF65-F5344CB8AC3E}">
        <p14:creationId xmlns:p14="http://schemas.microsoft.com/office/powerpoint/2010/main" val="2282576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Times" pitchFamily="2" charset="0"/>
              </a:rPr>
              <a:t>This will help you strengthen connections with people who share common skills, experiences, industry affiliations and goals.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35</a:t>
            </a:fld>
            <a:endParaRPr lang="en-US" altLang="en-US" dirty="0"/>
          </a:p>
        </p:txBody>
      </p:sp>
    </p:spTree>
    <p:extLst>
      <p:ext uri="{BB962C8B-B14F-4D97-AF65-F5344CB8AC3E}">
        <p14:creationId xmlns:p14="http://schemas.microsoft.com/office/powerpoint/2010/main" val="1350156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Establishing yourself and your brand as an authority in your area of focus will help build authority and trust among your customers, both current and prospective. Be cautious about directly pitching your products or services.</a:t>
            </a:r>
          </a:p>
          <a:p>
            <a:endParaRPr lang="en-US" dirty="0"/>
          </a:p>
          <a:p>
            <a:endParaRPr lang="en-US" dirty="0"/>
          </a:p>
          <a:p>
            <a:r>
              <a:rPr lang="en-US" dirty="0"/>
              <a:t>You will also be on the front of their minds twice a week because you will appear on their feeds.</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36</a:t>
            </a:fld>
            <a:endParaRPr lang="en-US" altLang="en-US" dirty="0"/>
          </a:p>
        </p:txBody>
      </p:sp>
    </p:spTree>
    <p:extLst>
      <p:ext uri="{BB962C8B-B14F-4D97-AF65-F5344CB8AC3E}">
        <p14:creationId xmlns:p14="http://schemas.microsoft.com/office/powerpoint/2010/main" val="146251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Establishing yourself and your brand as an authority in your area of focus will help build authority and trust among your customers, both current and prospective. Be cautious about directly pitching your products or services.</a:t>
            </a:r>
          </a:p>
          <a:p>
            <a:endParaRPr lang="en-US" dirty="0"/>
          </a:p>
          <a:p>
            <a:endParaRPr lang="en-US" dirty="0"/>
          </a:p>
          <a:p>
            <a:r>
              <a:rPr lang="en-US" dirty="0"/>
              <a:t>You will also be on the front of their minds twice a week because you will appear on their feeds.</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37</a:t>
            </a:fld>
            <a:endParaRPr lang="en-US" altLang="en-US" dirty="0"/>
          </a:p>
        </p:txBody>
      </p:sp>
    </p:spTree>
    <p:extLst>
      <p:ext uri="{BB962C8B-B14F-4D97-AF65-F5344CB8AC3E}">
        <p14:creationId xmlns:p14="http://schemas.microsoft.com/office/powerpoint/2010/main" val="40331391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Establishing yourself and your brand as an authority in your area of focus will help build authority and trust among your customers, both current and prospective. Be cautious about directly pitching your products or services.</a:t>
            </a:r>
          </a:p>
          <a:p>
            <a:endParaRPr lang="en-US" dirty="0"/>
          </a:p>
          <a:p>
            <a:endParaRPr lang="en-US" dirty="0"/>
          </a:p>
          <a:p>
            <a:r>
              <a:rPr lang="en-US" dirty="0"/>
              <a:t>You will also be on the front of their minds twice a week because you will appear on their feeds.</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38</a:t>
            </a:fld>
            <a:endParaRPr lang="en-US" altLang="en-US" dirty="0"/>
          </a:p>
        </p:txBody>
      </p:sp>
    </p:spTree>
    <p:extLst>
      <p:ext uri="{BB962C8B-B14F-4D97-AF65-F5344CB8AC3E}">
        <p14:creationId xmlns:p14="http://schemas.microsoft.com/office/powerpoint/2010/main" val="2851927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rgbClr val="333333"/>
                </a:solidFill>
                <a:latin typeface="georgia" panose="02040502050405020303" pitchFamily="18" charset="0"/>
              </a:rPr>
              <a:t>, such as job moves and anniversaries, promotions or professional milestones (winning an award, publishing book, being named to a board or speaking at a conference – you catch my drift). It gives you a reason to be in touch with these individuals. Remember that </a:t>
            </a:r>
            <a:r>
              <a:rPr lang="en-US" sz="1200" i="1" dirty="0">
                <a:solidFill>
                  <a:srgbClr val="333333"/>
                </a:solidFill>
                <a:latin typeface="georgia" panose="02040502050405020303" pitchFamily="18" charset="0"/>
              </a:rPr>
              <a:t>no one dislikes a compliment ever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rgbClr val="333333"/>
                </a:solidFill>
                <a:latin typeface="georgia" panose="02040502050405020303" pitchFamily="18" charset="0"/>
              </a:rPr>
              <a:t>(reference something from when you met or a commonality) but note that LinkedIn makes it hard to do this from your mobile device.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rgbClr val="333333"/>
                </a:solidFill>
                <a:latin typeface="georgia" panose="02040502050405020303" pitchFamily="18" charset="0"/>
              </a:rPr>
              <a:t>This helps to build relationships and keeps you top of mind with individuals in your network who may need someone with your expertise down the line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solidFill>
                <a:srgbClr val="333333"/>
              </a:solidFill>
              <a:latin typeface="georgia" panose="02040502050405020303"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Stay connected to your network, reach out to them regularly, add value for them and move the relationship forward. </a:t>
            </a:r>
          </a:p>
          <a:p>
            <a:endParaRPr lang="en-US" dirty="0"/>
          </a:p>
        </p:txBody>
      </p:sp>
      <p:sp>
        <p:nvSpPr>
          <p:cNvPr id="4" name="Slide Number Placeholder 3"/>
          <p:cNvSpPr>
            <a:spLocks noGrp="1"/>
          </p:cNvSpPr>
          <p:nvPr>
            <p:ph type="sldNum" sz="quarter" idx="5"/>
          </p:nvPr>
        </p:nvSpPr>
        <p:spPr/>
        <p:txBody>
          <a:bodyPr/>
          <a:lstStyle/>
          <a:p>
            <a:pPr>
              <a:defRPr/>
            </a:pPr>
            <a:fld id="{83A154F4-7493-4D09-8A51-98B2581BB578}" type="slidenum">
              <a:rPr lang="en-US" altLang="en-US" smtClean="0"/>
              <a:pPr>
                <a:defRPr/>
              </a:pPr>
              <a:t>39</a:t>
            </a:fld>
            <a:endParaRPr lang="en-US" altLang="en-US" dirty="0"/>
          </a:p>
        </p:txBody>
      </p:sp>
    </p:spTree>
    <p:extLst>
      <p:ext uri="{BB962C8B-B14F-4D97-AF65-F5344CB8AC3E}">
        <p14:creationId xmlns:p14="http://schemas.microsoft.com/office/powerpoint/2010/main" val="3853643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31FBB-133D-2B42-B6B3-E65A8495E6F3}"/>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10F01-232F-FE4E-90E7-C8DA0F17B87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889929-9AC1-1D45-8D35-14A47DBB1C1F}"/>
              </a:ext>
            </a:extLst>
          </p:cNvPr>
          <p:cNvSpPr>
            <a:spLocks noGrp="1"/>
          </p:cNvSpPr>
          <p:nvPr>
            <p:ph type="dt" sz="half" idx="10"/>
          </p:nvPr>
        </p:nvSpPr>
        <p:spPr>
          <a:xfrm>
            <a:off x="628650" y="6356350"/>
            <a:ext cx="2057400" cy="365125"/>
          </a:xfrm>
          <a:prstGeom prst="rect">
            <a:avLst/>
          </a:prstGeom>
        </p:spPr>
        <p:txBody>
          <a:bodyPr/>
          <a:lstStyle/>
          <a:p>
            <a:fld id="{71FEE554-D4CB-9048-9E2B-41A93AD9660A}" type="datetimeFigureOut">
              <a:rPr lang="en-US" smtClean="0"/>
              <a:t>5/27/20</a:t>
            </a:fld>
            <a:endParaRPr lang="en-US" dirty="0"/>
          </a:p>
        </p:txBody>
      </p:sp>
      <p:sp>
        <p:nvSpPr>
          <p:cNvPr id="5" name="Footer Placeholder 4">
            <a:extLst>
              <a:ext uri="{FF2B5EF4-FFF2-40B4-BE49-F238E27FC236}">
                <a16:creationId xmlns:a16="http://schemas.microsoft.com/office/drawing/2014/main" id="{E3A8A090-84C7-E149-B2D8-EEAA9739950A}"/>
              </a:ext>
            </a:extLst>
          </p:cNvPr>
          <p:cNvSpPr>
            <a:spLocks noGrp="1"/>
          </p:cNvSpPr>
          <p:nvPr>
            <p:ph type="ftr" sz="quarter" idx="11"/>
          </p:nvPr>
        </p:nvSpPr>
        <p:spPr/>
        <p:txBody>
          <a:bodyPr/>
          <a:lstStyle/>
          <a:p>
            <a:endParaRPr lang="en-US" dirty="0"/>
          </a:p>
        </p:txBody>
      </p:sp>
      <p:sp>
        <p:nvSpPr>
          <p:cNvPr id="7" name="Footer Placeholder 5">
            <a:extLst>
              <a:ext uri="{FF2B5EF4-FFF2-40B4-BE49-F238E27FC236}">
                <a16:creationId xmlns:a16="http://schemas.microsoft.com/office/drawing/2014/main" id="{4FDE8C38-A589-8E4F-9A58-0A407D714A40}"/>
              </a:ext>
            </a:extLst>
          </p:cNvPr>
          <p:cNvSpPr txBox="1">
            <a:spLocks/>
          </p:cNvSpPr>
          <p:nvPr userDrawn="1"/>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Visitation Lifelong Learning Presents:  Navigating the Virtual Job Landscape</a:t>
            </a:r>
          </a:p>
        </p:txBody>
      </p:sp>
    </p:spTree>
    <p:extLst>
      <p:ext uri="{BB962C8B-B14F-4D97-AF65-F5344CB8AC3E}">
        <p14:creationId xmlns:p14="http://schemas.microsoft.com/office/powerpoint/2010/main" val="2784080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72C4-885B-3C4D-834A-C99F8D4C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0FB0E5-76B9-0D4A-AA04-C6934471FA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C04C8-D8D8-8C44-B874-07C060BFB32E}"/>
              </a:ext>
            </a:extLst>
          </p:cNvPr>
          <p:cNvSpPr>
            <a:spLocks noGrp="1"/>
          </p:cNvSpPr>
          <p:nvPr>
            <p:ph type="dt" sz="half" idx="10"/>
          </p:nvPr>
        </p:nvSpPr>
        <p:spPr>
          <a:xfrm>
            <a:off x="628650" y="6356350"/>
            <a:ext cx="2057400" cy="365125"/>
          </a:xfrm>
          <a:prstGeom prst="rect">
            <a:avLst/>
          </a:prstGeom>
        </p:spPr>
        <p:txBody>
          <a:bodyPr/>
          <a:lstStyle/>
          <a:p>
            <a:fld id="{71FEE554-D4CB-9048-9E2B-41A93AD9660A}" type="datetimeFigureOut">
              <a:rPr lang="en-US" smtClean="0"/>
              <a:t>5/27/20</a:t>
            </a:fld>
            <a:endParaRPr lang="en-US" dirty="0"/>
          </a:p>
        </p:txBody>
      </p:sp>
      <p:sp>
        <p:nvSpPr>
          <p:cNvPr id="7" name="Footer Placeholder 5">
            <a:extLst>
              <a:ext uri="{FF2B5EF4-FFF2-40B4-BE49-F238E27FC236}">
                <a16:creationId xmlns:a16="http://schemas.microsoft.com/office/drawing/2014/main" id="{16829012-0779-1741-8080-18EDB101C592}"/>
              </a:ext>
            </a:extLst>
          </p:cNvPr>
          <p:cNvSpPr>
            <a:spLocks noGrp="1"/>
          </p:cNvSpPr>
          <p:nvPr>
            <p:ph type="ftr" sz="quarter" idx="11"/>
          </p:nvPr>
        </p:nvSpPr>
        <p:spPr>
          <a:xfrm>
            <a:off x="-1" y="6400800"/>
            <a:ext cx="9132983" cy="365125"/>
          </a:xfrm>
          <a:solidFill>
            <a:srgbClr val="027401"/>
          </a:solidFill>
        </p:spPr>
        <p:txBody>
          <a:bodyPr/>
          <a:lstStyle>
            <a:lvl1pPr>
              <a:defRPr>
                <a:solidFill>
                  <a:schemeClr val="bg1"/>
                </a:solidFill>
              </a:defRPr>
            </a:lvl1pPr>
          </a:lstStyle>
          <a:p>
            <a:r>
              <a:rPr lang="en-US" dirty="0"/>
              <a:t>Visitation Lifelong Learning Presents:  Navigating the Virtual Job Landscape</a:t>
            </a:r>
          </a:p>
        </p:txBody>
      </p:sp>
    </p:spTree>
    <p:extLst>
      <p:ext uri="{BB962C8B-B14F-4D97-AF65-F5344CB8AC3E}">
        <p14:creationId xmlns:p14="http://schemas.microsoft.com/office/powerpoint/2010/main" val="1955448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CD1A-2852-D746-B7C2-ECC595894752}"/>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6B836C-F31D-5F4C-BA1C-9820311CB349}"/>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ooter Placeholder 5">
            <a:extLst>
              <a:ext uri="{FF2B5EF4-FFF2-40B4-BE49-F238E27FC236}">
                <a16:creationId xmlns:a16="http://schemas.microsoft.com/office/drawing/2014/main" id="{76287CC8-EAF6-E547-81EE-673C2677FF8E}"/>
              </a:ext>
            </a:extLst>
          </p:cNvPr>
          <p:cNvSpPr>
            <a:spLocks noGrp="1"/>
          </p:cNvSpPr>
          <p:nvPr>
            <p:ph type="ftr" sz="quarter" idx="11"/>
          </p:nvPr>
        </p:nvSpPr>
        <p:spPr>
          <a:xfrm>
            <a:off x="-1" y="6400800"/>
            <a:ext cx="9132983" cy="365125"/>
          </a:xfrm>
          <a:solidFill>
            <a:srgbClr val="027401"/>
          </a:solidFill>
        </p:spPr>
        <p:txBody>
          <a:bodyPr/>
          <a:lstStyle>
            <a:lvl1pPr>
              <a:defRPr>
                <a:solidFill>
                  <a:schemeClr val="bg1"/>
                </a:solidFill>
              </a:defRPr>
            </a:lvl1pPr>
          </a:lstStyle>
          <a:p>
            <a:r>
              <a:rPr lang="en-US" dirty="0"/>
              <a:t>Visitation Lifelong Learning Presents:  Navigating the Virtual Job Landscape</a:t>
            </a:r>
          </a:p>
        </p:txBody>
      </p:sp>
    </p:spTree>
    <p:extLst>
      <p:ext uri="{BB962C8B-B14F-4D97-AF65-F5344CB8AC3E}">
        <p14:creationId xmlns:p14="http://schemas.microsoft.com/office/powerpoint/2010/main" val="1821961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F76-BD5D-7F4C-8EE9-122B516F40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ACD966-D179-624A-8DAA-C45E751BA011}"/>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4EFA79-58CE-C943-883E-D3287F71BC09}"/>
              </a:ext>
            </a:extLst>
          </p:cNvPr>
          <p:cNvSpPr>
            <a:spLocks noGrp="1"/>
          </p:cNvSpPr>
          <p:nvPr>
            <p:ph sz="half" idx="2"/>
          </p:nvPr>
        </p:nvSpPr>
        <p:spPr>
          <a:xfrm>
            <a:off x="4648200" y="1825625"/>
            <a:ext cx="386715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C3D189C-9EEB-D34D-8EF1-53388F2757FF}"/>
              </a:ext>
            </a:extLst>
          </p:cNvPr>
          <p:cNvSpPr>
            <a:spLocks noGrp="1"/>
          </p:cNvSpPr>
          <p:nvPr>
            <p:ph type="dt" sz="half" idx="10"/>
          </p:nvPr>
        </p:nvSpPr>
        <p:spPr>
          <a:xfrm>
            <a:off x="628650" y="6356350"/>
            <a:ext cx="2057400" cy="365125"/>
          </a:xfrm>
          <a:prstGeom prst="rect">
            <a:avLst/>
          </a:prstGeom>
        </p:spPr>
        <p:txBody>
          <a:bodyPr/>
          <a:lstStyle/>
          <a:p>
            <a:fld id="{71FEE554-D4CB-9048-9E2B-41A93AD9660A}" type="datetimeFigureOut">
              <a:rPr lang="en-US" smtClean="0"/>
              <a:t>5/27/20</a:t>
            </a:fld>
            <a:endParaRPr lang="en-US" dirty="0"/>
          </a:p>
        </p:txBody>
      </p:sp>
      <p:sp>
        <p:nvSpPr>
          <p:cNvPr id="6" name="Footer Placeholder 5">
            <a:extLst>
              <a:ext uri="{FF2B5EF4-FFF2-40B4-BE49-F238E27FC236}">
                <a16:creationId xmlns:a16="http://schemas.microsoft.com/office/drawing/2014/main" id="{8A7A7A15-B9E4-AD40-95B9-877E05433A8B}"/>
              </a:ext>
            </a:extLst>
          </p:cNvPr>
          <p:cNvSpPr>
            <a:spLocks noGrp="1"/>
          </p:cNvSpPr>
          <p:nvPr>
            <p:ph type="ftr" sz="quarter" idx="11"/>
          </p:nvPr>
        </p:nvSpPr>
        <p:spPr>
          <a:solidFill>
            <a:srgbClr val="027401"/>
          </a:solidFill>
        </p:spPr>
        <p:txBody>
          <a:bodyPr/>
          <a:lstStyle>
            <a:lvl1pPr>
              <a:defRPr>
                <a:solidFill>
                  <a:schemeClr val="bg1"/>
                </a:solidFill>
              </a:defRPr>
            </a:lvl1pPr>
          </a:lstStyle>
          <a:p>
            <a:r>
              <a:rPr lang="en-US" dirty="0"/>
              <a:t>Visitation Lifelong Learning Presents:  Navigating the Virtual Job Landscape</a:t>
            </a:r>
          </a:p>
        </p:txBody>
      </p:sp>
    </p:spTree>
    <p:extLst>
      <p:ext uri="{BB962C8B-B14F-4D97-AF65-F5344CB8AC3E}">
        <p14:creationId xmlns:p14="http://schemas.microsoft.com/office/powerpoint/2010/main" val="2731466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93B32-7081-4243-A155-A6D713151D18}"/>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8B8C78-B2FC-7149-9B63-E16E0B9ABD2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D85208-180E-9D44-AB79-288191D1D8DE}"/>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D5F3B8-E6C4-B14F-82B0-B3387FEC5A2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6678C5-08F2-A648-8F3B-7409CCA630B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98634A-1B0F-0549-833B-EC2E048EA190}"/>
              </a:ext>
            </a:extLst>
          </p:cNvPr>
          <p:cNvSpPr>
            <a:spLocks noGrp="1"/>
          </p:cNvSpPr>
          <p:nvPr>
            <p:ph type="dt" sz="half" idx="10"/>
          </p:nvPr>
        </p:nvSpPr>
        <p:spPr>
          <a:xfrm>
            <a:off x="628650" y="6356350"/>
            <a:ext cx="2057400" cy="365125"/>
          </a:xfrm>
          <a:prstGeom prst="rect">
            <a:avLst/>
          </a:prstGeom>
        </p:spPr>
        <p:txBody>
          <a:bodyPr/>
          <a:lstStyle/>
          <a:p>
            <a:fld id="{71FEE554-D4CB-9048-9E2B-41A93AD9660A}" type="datetimeFigureOut">
              <a:rPr lang="en-US" smtClean="0"/>
              <a:t>5/27/20</a:t>
            </a:fld>
            <a:endParaRPr lang="en-US" dirty="0"/>
          </a:p>
        </p:txBody>
      </p:sp>
      <p:sp>
        <p:nvSpPr>
          <p:cNvPr id="8" name="Footer Placeholder 7">
            <a:extLst>
              <a:ext uri="{FF2B5EF4-FFF2-40B4-BE49-F238E27FC236}">
                <a16:creationId xmlns:a16="http://schemas.microsoft.com/office/drawing/2014/main" id="{36B27723-0443-3F42-8D0B-391B174B62D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BF09A01-CC6B-AE4C-B282-F35AAE103D0D}"/>
              </a:ext>
            </a:extLst>
          </p:cNvPr>
          <p:cNvSpPr>
            <a:spLocks noGrp="1"/>
          </p:cNvSpPr>
          <p:nvPr>
            <p:ph type="sldNum" sz="quarter" idx="12"/>
          </p:nvPr>
        </p:nvSpPr>
        <p:spPr>
          <a:xfrm>
            <a:off x="6457950" y="6356350"/>
            <a:ext cx="2057400" cy="365125"/>
          </a:xfrm>
          <a:prstGeom prst="rect">
            <a:avLst/>
          </a:prstGeom>
        </p:spPr>
        <p:txBody>
          <a:bodyPr/>
          <a:lstStyle/>
          <a:p>
            <a:fld id="{1C2587E0-7BA4-E84A-8C63-6BA1185F01FF}" type="slidenum">
              <a:rPr lang="en-US" smtClean="0"/>
              <a:t>‹#›</a:t>
            </a:fld>
            <a:endParaRPr lang="en-US" dirty="0"/>
          </a:p>
        </p:txBody>
      </p:sp>
    </p:spTree>
    <p:extLst>
      <p:ext uri="{BB962C8B-B14F-4D97-AF65-F5344CB8AC3E}">
        <p14:creationId xmlns:p14="http://schemas.microsoft.com/office/powerpoint/2010/main" val="523429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33B29-503B-E74A-9A83-C708BFB48D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9D22D7-9662-4A42-9A70-EDBE03B66162}"/>
              </a:ext>
            </a:extLst>
          </p:cNvPr>
          <p:cNvSpPr>
            <a:spLocks noGrp="1"/>
          </p:cNvSpPr>
          <p:nvPr>
            <p:ph type="dt" sz="half" idx="10"/>
          </p:nvPr>
        </p:nvSpPr>
        <p:spPr>
          <a:xfrm>
            <a:off x="628650" y="6356350"/>
            <a:ext cx="2057400" cy="365125"/>
          </a:xfrm>
          <a:prstGeom prst="rect">
            <a:avLst/>
          </a:prstGeom>
        </p:spPr>
        <p:txBody>
          <a:bodyPr/>
          <a:lstStyle/>
          <a:p>
            <a:fld id="{71FEE554-D4CB-9048-9E2B-41A93AD9660A}" type="datetimeFigureOut">
              <a:rPr lang="en-US" smtClean="0"/>
              <a:t>5/27/20</a:t>
            </a:fld>
            <a:endParaRPr lang="en-US" dirty="0"/>
          </a:p>
        </p:txBody>
      </p:sp>
      <p:sp>
        <p:nvSpPr>
          <p:cNvPr id="4" name="Footer Placeholder 3">
            <a:extLst>
              <a:ext uri="{FF2B5EF4-FFF2-40B4-BE49-F238E27FC236}">
                <a16:creationId xmlns:a16="http://schemas.microsoft.com/office/drawing/2014/main" id="{B29AAB59-09A6-8640-BFA6-562F625ED2B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322420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3E1122-3EC8-B340-BEAF-C9D102F3A3E1}"/>
              </a:ext>
            </a:extLst>
          </p:cNvPr>
          <p:cNvSpPr>
            <a:spLocks noGrp="1"/>
          </p:cNvSpPr>
          <p:nvPr>
            <p:ph type="dt" sz="half" idx="10"/>
          </p:nvPr>
        </p:nvSpPr>
        <p:spPr>
          <a:xfrm>
            <a:off x="628650" y="6356350"/>
            <a:ext cx="2057400" cy="365125"/>
          </a:xfrm>
          <a:prstGeom prst="rect">
            <a:avLst/>
          </a:prstGeom>
        </p:spPr>
        <p:txBody>
          <a:bodyPr/>
          <a:lstStyle/>
          <a:p>
            <a:fld id="{71FEE554-D4CB-9048-9E2B-41A93AD9660A}" type="datetimeFigureOut">
              <a:rPr lang="en-US" smtClean="0"/>
              <a:t>5/27/20</a:t>
            </a:fld>
            <a:endParaRPr lang="en-US" dirty="0"/>
          </a:p>
        </p:txBody>
      </p:sp>
      <p:sp>
        <p:nvSpPr>
          <p:cNvPr id="3" name="Footer Placeholder 2">
            <a:extLst>
              <a:ext uri="{FF2B5EF4-FFF2-40B4-BE49-F238E27FC236}">
                <a16:creationId xmlns:a16="http://schemas.microsoft.com/office/drawing/2014/main" id="{860D6B93-41A8-9843-AD6A-2CD4524D2D10}"/>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414555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703F3-D87D-B64C-A197-3E863C0AC39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BA9C45-E63C-C449-97DB-C0AB1D281BD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EB5F3B-45CB-C344-8BBE-6688B0D11F2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394548-5E8D-704D-927F-94209D0017EE}"/>
              </a:ext>
            </a:extLst>
          </p:cNvPr>
          <p:cNvSpPr>
            <a:spLocks noGrp="1"/>
          </p:cNvSpPr>
          <p:nvPr>
            <p:ph type="dt" sz="half" idx="10"/>
          </p:nvPr>
        </p:nvSpPr>
        <p:spPr>
          <a:xfrm>
            <a:off x="628650" y="6356350"/>
            <a:ext cx="2057400" cy="365125"/>
          </a:xfrm>
          <a:prstGeom prst="rect">
            <a:avLst/>
          </a:prstGeom>
        </p:spPr>
        <p:txBody>
          <a:bodyPr/>
          <a:lstStyle/>
          <a:p>
            <a:fld id="{71FEE554-D4CB-9048-9E2B-41A93AD9660A}" type="datetimeFigureOut">
              <a:rPr lang="en-US" smtClean="0"/>
              <a:t>5/27/20</a:t>
            </a:fld>
            <a:endParaRPr lang="en-US" dirty="0"/>
          </a:p>
        </p:txBody>
      </p:sp>
      <p:sp>
        <p:nvSpPr>
          <p:cNvPr id="6" name="Footer Placeholder 5">
            <a:extLst>
              <a:ext uri="{FF2B5EF4-FFF2-40B4-BE49-F238E27FC236}">
                <a16:creationId xmlns:a16="http://schemas.microsoft.com/office/drawing/2014/main" id="{16D9162F-649B-A046-9922-92C6F19A2C6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B51C0BF-ECC1-5D44-BFD8-431DAD291D3E}"/>
              </a:ext>
            </a:extLst>
          </p:cNvPr>
          <p:cNvSpPr>
            <a:spLocks noGrp="1"/>
          </p:cNvSpPr>
          <p:nvPr>
            <p:ph type="sldNum" sz="quarter" idx="12"/>
          </p:nvPr>
        </p:nvSpPr>
        <p:spPr>
          <a:xfrm>
            <a:off x="6457950" y="6356350"/>
            <a:ext cx="2057400" cy="365125"/>
          </a:xfrm>
          <a:prstGeom prst="rect">
            <a:avLst/>
          </a:prstGeom>
        </p:spPr>
        <p:txBody>
          <a:bodyPr/>
          <a:lstStyle/>
          <a:p>
            <a:fld id="{1C2587E0-7BA4-E84A-8C63-6BA1185F01FF}" type="slidenum">
              <a:rPr lang="en-US" smtClean="0"/>
              <a:t>‹#›</a:t>
            </a:fld>
            <a:endParaRPr lang="en-US" dirty="0"/>
          </a:p>
        </p:txBody>
      </p:sp>
    </p:spTree>
    <p:extLst>
      <p:ext uri="{BB962C8B-B14F-4D97-AF65-F5344CB8AC3E}">
        <p14:creationId xmlns:p14="http://schemas.microsoft.com/office/powerpoint/2010/main" val="1724941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917B7-C874-8A4D-B7FB-2BA65B59400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03B8EA-0DF7-5F4F-AB73-1F473DD4FC93}"/>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7036747-5001-5F41-A9A3-326D459310C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1880C9-E200-3F43-8273-5FD50A324E4F}"/>
              </a:ext>
            </a:extLst>
          </p:cNvPr>
          <p:cNvSpPr>
            <a:spLocks noGrp="1"/>
          </p:cNvSpPr>
          <p:nvPr>
            <p:ph type="dt" sz="half" idx="10"/>
          </p:nvPr>
        </p:nvSpPr>
        <p:spPr>
          <a:xfrm>
            <a:off x="628650" y="6356350"/>
            <a:ext cx="2057400" cy="365125"/>
          </a:xfrm>
          <a:prstGeom prst="rect">
            <a:avLst/>
          </a:prstGeom>
        </p:spPr>
        <p:txBody>
          <a:bodyPr/>
          <a:lstStyle/>
          <a:p>
            <a:fld id="{71FEE554-D4CB-9048-9E2B-41A93AD9660A}" type="datetimeFigureOut">
              <a:rPr lang="en-US" smtClean="0"/>
              <a:t>5/27/20</a:t>
            </a:fld>
            <a:endParaRPr lang="en-US" dirty="0"/>
          </a:p>
        </p:txBody>
      </p:sp>
      <p:sp>
        <p:nvSpPr>
          <p:cNvPr id="6" name="Footer Placeholder 5">
            <a:extLst>
              <a:ext uri="{FF2B5EF4-FFF2-40B4-BE49-F238E27FC236}">
                <a16:creationId xmlns:a16="http://schemas.microsoft.com/office/drawing/2014/main" id="{FB11B0B7-1621-3343-9C2B-D87894B9B39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12BFAE-DEDC-3649-980B-BB5A1CD4F9F9}"/>
              </a:ext>
            </a:extLst>
          </p:cNvPr>
          <p:cNvSpPr>
            <a:spLocks noGrp="1"/>
          </p:cNvSpPr>
          <p:nvPr>
            <p:ph type="sldNum" sz="quarter" idx="12"/>
          </p:nvPr>
        </p:nvSpPr>
        <p:spPr>
          <a:xfrm>
            <a:off x="6457950" y="6356350"/>
            <a:ext cx="2057400" cy="365125"/>
          </a:xfrm>
          <a:prstGeom prst="rect">
            <a:avLst/>
          </a:prstGeom>
        </p:spPr>
        <p:txBody>
          <a:bodyPr/>
          <a:lstStyle/>
          <a:p>
            <a:fld id="{1C2587E0-7BA4-E84A-8C63-6BA1185F01FF}" type="slidenum">
              <a:rPr lang="en-US" smtClean="0"/>
              <a:t>‹#›</a:t>
            </a:fld>
            <a:endParaRPr lang="en-US" dirty="0"/>
          </a:p>
        </p:txBody>
      </p:sp>
    </p:spTree>
    <p:extLst>
      <p:ext uri="{BB962C8B-B14F-4D97-AF65-F5344CB8AC3E}">
        <p14:creationId xmlns:p14="http://schemas.microsoft.com/office/powerpoint/2010/main" val="1080217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86A0-2E08-5644-839B-4D1E3C7663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D3251C-6B74-A640-A301-F922EFB053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BDA03C-AD68-1141-B256-D7C4A54DF9A7}"/>
              </a:ext>
            </a:extLst>
          </p:cNvPr>
          <p:cNvSpPr>
            <a:spLocks noGrp="1"/>
          </p:cNvSpPr>
          <p:nvPr>
            <p:ph type="dt" sz="half" idx="10"/>
          </p:nvPr>
        </p:nvSpPr>
        <p:spPr>
          <a:xfrm>
            <a:off x="628650" y="6356350"/>
            <a:ext cx="2057400" cy="365125"/>
          </a:xfrm>
          <a:prstGeom prst="rect">
            <a:avLst/>
          </a:prstGeom>
        </p:spPr>
        <p:txBody>
          <a:bodyPr/>
          <a:lstStyle/>
          <a:p>
            <a:fld id="{71FEE554-D4CB-9048-9E2B-41A93AD9660A}" type="datetimeFigureOut">
              <a:rPr lang="en-US" smtClean="0"/>
              <a:t>5/27/20</a:t>
            </a:fld>
            <a:endParaRPr lang="en-US" dirty="0"/>
          </a:p>
        </p:txBody>
      </p:sp>
      <p:sp>
        <p:nvSpPr>
          <p:cNvPr id="5" name="Footer Placeholder 4">
            <a:extLst>
              <a:ext uri="{FF2B5EF4-FFF2-40B4-BE49-F238E27FC236}">
                <a16:creationId xmlns:a16="http://schemas.microsoft.com/office/drawing/2014/main" id="{9B548B2F-C8D2-6847-932C-5A4B2D5A017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151954-0AFF-0146-A63A-20FC8D85C191}"/>
              </a:ext>
            </a:extLst>
          </p:cNvPr>
          <p:cNvSpPr>
            <a:spLocks noGrp="1"/>
          </p:cNvSpPr>
          <p:nvPr>
            <p:ph type="sldNum" sz="quarter" idx="12"/>
          </p:nvPr>
        </p:nvSpPr>
        <p:spPr>
          <a:xfrm>
            <a:off x="6457950" y="6356350"/>
            <a:ext cx="2057400" cy="365125"/>
          </a:xfrm>
          <a:prstGeom prst="rect">
            <a:avLst/>
          </a:prstGeom>
        </p:spPr>
        <p:txBody>
          <a:bodyPr/>
          <a:lstStyle/>
          <a:p>
            <a:fld id="{1C2587E0-7BA4-E84A-8C63-6BA1185F01FF}" type="slidenum">
              <a:rPr lang="en-US" smtClean="0"/>
              <a:t>‹#›</a:t>
            </a:fld>
            <a:endParaRPr lang="en-US" dirty="0"/>
          </a:p>
        </p:txBody>
      </p:sp>
    </p:spTree>
    <p:extLst>
      <p:ext uri="{BB962C8B-B14F-4D97-AF65-F5344CB8AC3E}">
        <p14:creationId xmlns:p14="http://schemas.microsoft.com/office/powerpoint/2010/main" val="3791212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30FC1B-00DC-F943-A9D0-DBF97F83044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543C166-B380-644F-B7E2-5DFEB22A8895}"/>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453045-D1A8-A74A-A694-072A144A73E1}"/>
              </a:ext>
            </a:extLst>
          </p:cNvPr>
          <p:cNvSpPr>
            <a:spLocks noGrp="1"/>
          </p:cNvSpPr>
          <p:nvPr>
            <p:ph type="dt" sz="half" idx="10"/>
          </p:nvPr>
        </p:nvSpPr>
        <p:spPr>
          <a:xfrm>
            <a:off x="628650" y="6356350"/>
            <a:ext cx="2057400" cy="365125"/>
          </a:xfrm>
          <a:prstGeom prst="rect">
            <a:avLst/>
          </a:prstGeom>
        </p:spPr>
        <p:txBody>
          <a:bodyPr/>
          <a:lstStyle/>
          <a:p>
            <a:fld id="{71FEE554-D4CB-9048-9E2B-41A93AD9660A}" type="datetimeFigureOut">
              <a:rPr lang="en-US" smtClean="0"/>
              <a:t>5/27/20</a:t>
            </a:fld>
            <a:endParaRPr lang="en-US" dirty="0"/>
          </a:p>
        </p:txBody>
      </p:sp>
      <p:sp>
        <p:nvSpPr>
          <p:cNvPr id="5" name="Footer Placeholder 4">
            <a:extLst>
              <a:ext uri="{FF2B5EF4-FFF2-40B4-BE49-F238E27FC236}">
                <a16:creationId xmlns:a16="http://schemas.microsoft.com/office/drawing/2014/main" id="{C0268F56-A901-AA4E-9E32-6C2B7EC2552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57FD71-3D7B-DB45-8C69-9E8D002542AA}"/>
              </a:ext>
            </a:extLst>
          </p:cNvPr>
          <p:cNvSpPr>
            <a:spLocks noGrp="1"/>
          </p:cNvSpPr>
          <p:nvPr>
            <p:ph type="sldNum" sz="quarter" idx="12"/>
          </p:nvPr>
        </p:nvSpPr>
        <p:spPr>
          <a:xfrm>
            <a:off x="6457950" y="6356350"/>
            <a:ext cx="2057400" cy="365125"/>
          </a:xfrm>
          <a:prstGeom prst="rect">
            <a:avLst/>
          </a:prstGeom>
        </p:spPr>
        <p:txBody>
          <a:bodyPr/>
          <a:lstStyle/>
          <a:p>
            <a:fld id="{1C2587E0-7BA4-E84A-8C63-6BA1185F01FF}" type="slidenum">
              <a:rPr lang="en-US" smtClean="0"/>
              <a:t>‹#›</a:t>
            </a:fld>
            <a:endParaRPr lang="en-US" dirty="0"/>
          </a:p>
        </p:txBody>
      </p:sp>
    </p:spTree>
    <p:extLst>
      <p:ext uri="{BB962C8B-B14F-4D97-AF65-F5344CB8AC3E}">
        <p14:creationId xmlns:p14="http://schemas.microsoft.com/office/powerpoint/2010/main" val="4248593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E984C-DBC7-6C49-82CB-AAD2AB6CF8EC}"/>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6A0498-4CF8-074B-867D-E7DA77321CA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106635-8CD3-E747-BCD1-F3F642F24CF2}"/>
              </a:ext>
            </a:extLst>
          </p:cNvPr>
          <p:cNvSpPr>
            <a:spLocks noGrp="1"/>
          </p:cNvSpPr>
          <p:nvPr>
            <p:ph type="dt" sz="half" idx="10"/>
          </p:nvPr>
        </p:nvSpPr>
        <p:spPr/>
        <p:txBody>
          <a:bodyPr/>
          <a:lstStyle/>
          <a:p>
            <a:fld id="{D2B0ADB1-A86D-3F4B-A833-D5D0AD2D7E11}" type="datetimeFigureOut">
              <a:rPr lang="en-US" smtClean="0"/>
              <a:t>5/27/20</a:t>
            </a:fld>
            <a:endParaRPr lang="en-US" dirty="0"/>
          </a:p>
        </p:txBody>
      </p:sp>
      <p:sp>
        <p:nvSpPr>
          <p:cNvPr id="5" name="Footer Placeholder 4">
            <a:extLst>
              <a:ext uri="{FF2B5EF4-FFF2-40B4-BE49-F238E27FC236}">
                <a16:creationId xmlns:a16="http://schemas.microsoft.com/office/drawing/2014/main" id="{4BBEF79D-2242-794F-8A29-F7A3334675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75EBA81-B72D-1A49-B957-61D24FF83F6D}"/>
              </a:ext>
            </a:extLst>
          </p:cNvPr>
          <p:cNvSpPr>
            <a:spLocks noGrp="1"/>
          </p:cNvSpPr>
          <p:nvPr>
            <p:ph type="sldNum" sz="quarter" idx="12"/>
          </p:nvPr>
        </p:nvSpPr>
        <p:spPr/>
        <p:txBody>
          <a:bodyPr/>
          <a:lstStyle/>
          <a:p>
            <a:fld id="{58BA6E5D-4160-9D46-BB46-8E390DBF5214}" type="slidenum">
              <a:rPr lang="en-US" smtClean="0"/>
              <a:t>‹#›</a:t>
            </a:fld>
            <a:endParaRPr lang="en-US" dirty="0"/>
          </a:p>
        </p:txBody>
      </p:sp>
    </p:spTree>
    <p:extLst>
      <p:ext uri="{BB962C8B-B14F-4D97-AF65-F5344CB8AC3E}">
        <p14:creationId xmlns:p14="http://schemas.microsoft.com/office/powerpoint/2010/main" val="42703627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C38DE-B8D4-9646-9F06-FC552C2E28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C1E0DE-884C-6F45-843C-D1D4F32202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306EE-5622-5845-9620-C7021B894D32}"/>
              </a:ext>
            </a:extLst>
          </p:cNvPr>
          <p:cNvSpPr>
            <a:spLocks noGrp="1"/>
          </p:cNvSpPr>
          <p:nvPr>
            <p:ph type="dt" sz="half" idx="10"/>
          </p:nvPr>
        </p:nvSpPr>
        <p:spPr/>
        <p:txBody>
          <a:bodyPr/>
          <a:lstStyle/>
          <a:p>
            <a:fld id="{D2B0ADB1-A86D-3F4B-A833-D5D0AD2D7E11}" type="datetimeFigureOut">
              <a:rPr lang="en-US" smtClean="0"/>
              <a:t>5/27/20</a:t>
            </a:fld>
            <a:endParaRPr lang="en-US" dirty="0"/>
          </a:p>
        </p:txBody>
      </p:sp>
      <p:sp>
        <p:nvSpPr>
          <p:cNvPr id="5" name="Footer Placeholder 4">
            <a:extLst>
              <a:ext uri="{FF2B5EF4-FFF2-40B4-BE49-F238E27FC236}">
                <a16:creationId xmlns:a16="http://schemas.microsoft.com/office/drawing/2014/main" id="{70B51D6E-212C-8148-9CCA-13DF50DE68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B92832-5A7E-AC40-9FCB-1A54B28E3A80}"/>
              </a:ext>
            </a:extLst>
          </p:cNvPr>
          <p:cNvSpPr>
            <a:spLocks noGrp="1"/>
          </p:cNvSpPr>
          <p:nvPr>
            <p:ph type="sldNum" sz="quarter" idx="12"/>
          </p:nvPr>
        </p:nvSpPr>
        <p:spPr/>
        <p:txBody>
          <a:bodyPr/>
          <a:lstStyle/>
          <a:p>
            <a:fld id="{58BA6E5D-4160-9D46-BB46-8E390DBF5214}" type="slidenum">
              <a:rPr lang="en-US" smtClean="0"/>
              <a:t>‹#›</a:t>
            </a:fld>
            <a:endParaRPr lang="en-US" dirty="0"/>
          </a:p>
        </p:txBody>
      </p:sp>
    </p:spTree>
    <p:extLst>
      <p:ext uri="{BB962C8B-B14F-4D97-AF65-F5344CB8AC3E}">
        <p14:creationId xmlns:p14="http://schemas.microsoft.com/office/powerpoint/2010/main" val="3522534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B82D2-95DB-5E46-BA75-304BA60AC82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CAE34D-F71D-4E4B-894F-8556C48C753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EDBB6B-4932-D740-AE89-0D059D9B571B}"/>
              </a:ext>
            </a:extLst>
          </p:cNvPr>
          <p:cNvSpPr>
            <a:spLocks noGrp="1"/>
          </p:cNvSpPr>
          <p:nvPr>
            <p:ph type="dt" sz="half" idx="10"/>
          </p:nvPr>
        </p:nvSpPr>
        <p:spPr/>
        <p:txBody>
          <a:bodyPr/>
          <a:lstStyle/>
          <a:p>
            <a:fld id="{D2B0ADB1-A86D-3F4B-A833-D5D0AD2D7E11}" type="datetimeFigureOut">
              <a:rPr lang="en-US" smtClean="0"/>
              <a:t>5/27/20</a:t>
            </a:fld>
            <a:endParaRPr lang="en-US" dirty="0"/>
          </a:p>
        </p:txBody>
      </p:sp>
      <p:sp>
        <p:nvSpPr>
          <p:cNvPr id="5" name="Footer Placeholder 4">
            <a:extLst>
              <a:ext uri="{FF2B5EF4-FFF2-40B4-BE49-F238E27FC236}">
                <a16:creationId xmlns:a16="http://schemas.microsoft.com/office/drawing/2014/main" id="{7B2F3B9B-B82A-9041-8C77-40F054D569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1E27CC2-1A42-4F4D-B67A-F9C3E4F46CF2}"/>
              </a:ext>
            </a:extLst>
          </p:cNvPr>
          <p:cNvSpPr>
            <a:spLocks noGrp="1"/>
          </p:cNvSpPr>
          <p:nvPr>
            <p:ph type="sldNum" sz="quarter" idx="12"/>
          </p:nvPr>
        </p:nvSpPr>
        <p:spPr/>
        <p:txBody>
          <a:bodyPr/>
          <a:lstStyle/>
          <a:p>
            <a:fld id="{58BA6E5D-4160-9D46-BB46-8E390DBF5214}" type="slidenum">
              <a:rPr lang="en-US" smtClean="0"/>
              <a:t>‹#›</a:t>
            </a:fld>
            <a:endParaRPr lang="en-US" dirty="0"/>
          </a:p>
        </p:txBody>
      </p:sp>
    </p:spTree>
    <p:extLst>
      <p:ext uri="{BB962C8B-B14F-4D97-AF65-F5344CB8AC3E}">
        <p14:creationId xmlns:p14="http://schemas.microsoft.com/office/powerpoint/2010/main" val="298890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2A22-5B31-CB41-9D78-FB7B474C3A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E44CA7-48DA-D148-83A8-5C373339E9E4}"/>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A2A1B2-4DD7-B440-84A3-52AEBD55AF39}"/>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DB4F0D-6BDB-D24C-9373-9001CAB71FA1}"/>
              </a:ext>
            </a:extLst>
          </p:cNvPr>
          <p:cNvSpPr>
            <a:spLocks noGrp="1"/>
          </p:cNvSpPr>
          <p:nvPr>
            <p:ph type="dt" sz="half" idx="10"/>
          </p:nvPr>
        </p:nvSpPr>
        <p:spPr/>
        <p:txBody>
          <a:bodyPr/>
          <a:lstStyle/>
          <a:p>
            <a:fld id="{D2B0ADB1-A86D-3F4B-A833-D5D0AD2D7E11}" type="datetimeFigureOut">
              <a:rPr lang="en-US" smtClean="0"/>
              <a:t>5/27/20</a:t>
            </a:fld>
            <a:endParaRPr lang="en-US" dirty="0"/>
          </a:p>
        </p:txBody>
      </p:sp>
      <p:sp>
        <p:nvSpPr>
          <p:cNvPr id="6" name="Footer Placeholder 5">
            <a:extLst>
              <a:ext uri="{FF2B5EF4-FFF2-40B4-BE49-F238E27FC236}">
                <a16:creationId xmlns:a16="http://schemas.microsoft.com/office/drawing/2014/main" id="{C03FF6A6-F5A2-DB47-8AA0-BF02B5148ED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D4341D2-01CB-A84D-BBB8-036D7BF29771}"/>
              </a:ext>
            </a:extLst>
          </p:cNvPr>
          <p:cNvSpPr>
            <a:spLocks noGrp="1"/>
          </p:cNvSpPr>
          <p:nvPr>
            <p:ph type="sldNum" sz="quarter" idx="12"/>
          </p:nvPr>
        </p:nvSpPr>
        <p:spPr/>
        <p:txBody>
          <a:bodyPr/>
          <a:lstStyle/>
          <a:p>
            <a:fld id="{58BA6E5D-4160-9D46-BB46-8E390DBF5214}" type="slidenum">
              <a:rPr lang="en-US" smtClean="0"/>
              <a:t>‹#›</a:t>
            </a:fld>
            <a:endParaRPr lang="en-US" dirty="0"/>
          </a:p>
        </p:txBody>
      </p:sp>
    </p:spTree>
    <p:extLst>
      <p:ext uri="{BB962C8B-B14F-4D97-AF65-F5344CB8AC3E}">
        <p14:creationId xmlns:p14="http://schemas.microsoft.com/office/powerpoint/2010/main" val="42499875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F3C23-1766-8747-89A3-618C86323D00}"/>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9BA3F3-9BBD-524A-A41D-E3747CF3E7F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EF8234-90D9-AD4F-8E92-0F97CE66D2C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2465B8-0A03-0444-985E-DA0E5419985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A960BE-ED87-1442-89AB-6D515F9E5E99}"/>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077E0D-620F-D747-9C27-A454429F3ADD}"/>
              </a:ext>
            </a:extLst>
          </p:cNvPr>
          <p:cNvSpPr>
            <a:spLocks noGrp="1"/>
          </p:cNvSpPr>
          <p:nvPr>
            <p:ph type="dt" sz="half" idx="10"/>
          </p:nvPr>
        </p:nvSpPr>
        <p:spPr/>
        <p:txBody>
          <a:bodyPr/>
          <a:lstStyle/>
          <a:p>
            <a:fld id="{D2B0ADB1-A86D-3F4B-A833-D5D0AD2D7E11}" type="datetimeFigureOut">
              <a:rPr lang="en-US" smtClean="0"/>
              <a:t>5/27/20</a:t>
            </a:fld>
            <a:endParaRPr lang="en-US" dirty="0"/>
          </a:p>
        </p:txBody>
      </p:sp>
      <p:sp>
        <p:nvSpPr>
          <p:cNvPr id="8" name="Footer Placeholder 7">
            <a:extLst>
              <a:ext uri="{FF2B5EF4-FFF2-40B4-BE49-F238E27FC236}">
                <a16:creationId xmlns:a16="http://schemas.microsoft.com/office/drawing/2014/main" id="{F2ECB742-D6B9-2746-A3EC-3BCFAB1CBE0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6A3B2B2-8271-1E49-8759-D1BA0B569C70}"/>
              </a:ext>
            </a:extLst>
          </p:cNvPr>
          <p:cNvSpPr>
            <a:spLocks noGrp="1"/>
          </p:cNvSpPr>
          <p:nvPr>
            <p:ph type="sldNum" sz="quarter" idx="12"/>
          </p:nvPr>
        </p:nvSpPr>
        <p:spPr/>
        <p:txBody>
          <a:bodyPr/>
          <a:lstStyle/>
          <a:p>
            <a:fld id="{58BA6E5D-4160-9D46-BB46-8E390DBF5214}" type="slidenum">
              <a:rPr lang="en-US" smtClean="0"/>
              <a:t>‹#›</a:t>
            </a:fld>
            <a:endParaRPr lang="en-US" dirty="0"/>
          </a:p>
        </p:txBody>
      </p:sp>
    </p:spTree>
    <p:extLst>
      <p:ext uri="{BB962C8B-B14F-4D97-AF65-F5344CB8AC3E}">
        <p14:creationId xmlns:p14="http://schemas.microsoft.com/office/powerpoint/2010/main" val="1402301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163D0-9A8A-D04A-B2F4-01397815BF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056D94-2E77-8149-A67C-2E8754E2DB53}"/>
              </a:ext>
            </a:extLst>
          </p:cNvPr>
          <p:cNvSpPr>
            <a:spLocks noGrp="1"/>
          </p:cNvSpPr>
          <p:nvPr>
            <p:ph type="dt" sz="half" idx="10"/>
          </p:nvPr>
        </p:nvSpPr>
        <p:spPr/>
        <p:txBody>
          <a:bodyPr/>
          <a:lstStyle/>
          <a:p>
            <a:fld id="{D2B0ADB1-A86D-3F4B-A833-D5D0AD2D7E11}" type="datetimeFigureOut">
              <a:rPr lang="en-US" smtClean="0"/>
              <a:t>5/27/20</a:t>
            </a:fld>
            <a:endParaRPr lang="en-US" dirty="0"/>
          </a:p>
        </p:txBody>
      </p:sp>
      <p:sp>
        <p:nvSpPr>
          <p:cNvPr id="4" name="Footer Placeholder 3">
            <a:extLst>
              <a:ext uri="{FF2B5EF4-FFF2-40B4-BE49-F238E27FC236}">
                <a16:creationId xmlns:a16="http://schemas.microsoft.com/office/drawing/2014/main" id="{58752D85-A5C5-9F42-928D-FCD4B99BD4B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E02453B-AC43-B846-BFD9-F986C5E13246}"/>
              </a:ext>
            </a:extLst>
          </p:cNvPr>
          <p:cNvSpPr>
            <a:spLocks noGrp="1"/>
          </p:cNvSpPr>
          <p:nvPr>
            <p:ph type="sldNum" sz="quarter" idx="12"/>
          </p:nvPr>
        </p:nvSpPr>
        <p:spPr/>
        <p:txBody>
          <a:bodyPr/>
          <a:lstStyle/>
          <a:p>
            <a:fld id="{58BA6E5D-4160-9D46-BB46-8E390DBF5214}" type="slidenum">
              <a:rPr lang="en-US" smtClean="0"/>
              <a:t>‹#›</a:t>
            </a:fld>
            <a:endParaRPr lang="en-US" dirty="0"/>
          </a:p>
        </p:txBody>
      </p:sp>
    </p:spTree>
    <p:extLst>
      <p:ext uri="{BB962C8B-B14F-4D97-AF65-F5344CB8AC3E}">
        <p14:creationId xmlns:p14="http://schemas.microsoft.com/office/powerpoint/2010/main" val="42376709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8B64E2-2320-AE47-A4DB-A41A16880F6F}"/>
              </a:ext>
            </a:extLst>
          </p:cNvPr>
          <p:cNvSpPr>
            <a:spLocks noGrp="1"/>
          </p:cNvSpPr>
          <p:nvPr>
            <p:ph type="dt" sz="half" idx="10"/>
          </p:nvPr>
        </p:nvSpPr>
        <p:spPr/>
        <p:txBody>
          <a:bodyPr/>
          <a:lstStyle/>
          <a:p>
            <a:fld id="{D2B0ADB1-A86D-3F4B-A833-D5D0AD2D7E11}" type="datetimeFigureOut">
              <a:rPr lang="en-US" smtClean="0"/>
              <a:t>5/27/20</a:t>
            </a:fld>
            <a:endParaRPr lang="en-US" dirty="0"/>
          </a:p>
        </p:txBody>
      </p:sp>
      <p:sp>
        <p:nvSpPr>
          <p:cNvPr id="3" name="Footer Placeholder 2">
            <a:extLst>
              <a:ext uri="{FF2B5EF4-FFF2-40B4-BE49-F238E27FC236}">
                <a16:creationId xmlns:a16="http://schemas.microsoft.com/office/drawing/2014/main" id="{74FA6483-FEEE-874C-98D5-83032A30CF3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C6486FA-4C42-834E-A116-70828F080D5F}"/>
              </a:ext>
            </a:extLst>
          </p:cNvPr>
          <p:cNvSpPr>
            <a:spLocks noGrp="1"/>
          </p:cNvSpPr>
          <p:nvPr>
            <p:ph type="sldNum" sz="quarter" idx="12"/>
          </p:nvPr>
        </p:nvSpPr>
        <p:spPr/>
        <p:txBody>
          <a:bodyPr/>
          <a:lstStyle/>
          <a:p>
            <a:fld id="{58BA6E5D-4160-9D46-BB46-8E390DBF5214}" type="slidenum">
              <a:rPr lang="en-US" smtClean="0"/>
              <a:t>‹#›</a:t>
            </a:fld>
            <a:endParaRPr lang="en-US" dirty="0"/>
          </a:p>
        </p:txBody>
      </p:sp>
    </p:spTree>
    <p:extLst>
      <p:ext uri="{BB962C8B-B14F-4D97-AF65-F5344CB8AC3E}">
        <p14:creationId xmlns:p14="http://schemas.microsoft.com/office/powerpoint/2010/main" val="27723740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164C7-0950-A747-BC66-54F09BE6045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4335A3-2379-BF43-8BDE-E93B8585F2F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6524DF-E42B-0D42-8E4D-3C0508B2E08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32BED6-62E4-E445-933D-7597B8B3005B}"/>
              </a:ext>
            </a:extLst>
          </p:cNvPr>
          <p:cNvSpPr>
            <a:spLocks noGrp="1"/>
          </p:cNvSpPr>
          <p:nvPr>
            <p:ph type="dt" sz="half" idx="10"/>
          </p:nvPr>
        </p:nvSpPr>
        <p:spPr/>
        <p:txBody>
          <a:bodyPr/>
          <a:lstStyle/>
          <a:p>
            <a:fld id="{D2B0ADB1-A86D-3F4B-A833-D5D0AD2D7E11}" type="datetimeFigureOut">
              <a:rPr lang="en-US" smtClean="0"/>
              <a:t>5/27/20</a:t>
            </a:fld>
            <a:endParaRPr lang="en-US" dirty="0"/>
          </a:p>
        </p:txBody>
      </p:sp>
      <p:sp>
        <p:nvSpPr>
          <p:cNvPr id="6" name="Footer Placeholder 5">
            <a:extLst>
              <a:ext uri="{FF2B5EF4-FFF2-40B4-BE49-F238E27FC236}">
                <a16:creationId xmlns:a16="http://schemas.microsoft.com/office/drawing/2014/main" id="{ADB0E322-10FF-2444-B556-2F6193D26DE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50945E-11E6-C147-8BE4-0FA57D1B643F}"/>
              </a:ext>
            </a:extLst>
          </p:cNvPr>
          <p:cNvSpPr>
            <a:spLocks noGrp="1"/>
          </p:cNvSpPr>
          <p:nvPr>
            <p:ph type="sldNum" sz="quarter" idx="12"/>
          </p:nvPr>
        </p:nvSpPr>
        <p:spPr/>
        <p:txBody>
          <a:bodyPr/>
          <a:lstStyle/>
          <a:p>
            <a:fld id="{58BA6E5D-4160-9D46-BB46-8E390DBF5214}" type="slidenum">
              <a:rPr lang="en-US" smtClean="0"/>
              <a:t>‹#›</a:t>
            </a:fld>
            <a:endParaRPr lang="en-US" dirty="0"/>
          </a:p>
        </p:txBody>
      </p:sp>
    </p:spTree>
    <p:extLst>
      <p:ext uri="{BB962C8B-B14F-4D97-AF65-F5344CB8AC3E}">
        <p14:creationId xmlns:p14="http://schemas.microsoft.com/office/powerpoint/2010/main" val="4859531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D8F1-267D-F947-BD4B-AD4D48A8BF8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D582D3-F9B9-6B42-B597-D5270667C21B}"/>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E32350D-A3FC-BA46-B830-421BDA1D448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5C0820-7AEC-9B48-A81C-8FF2262B5B8A}"/>
              </a:ext>
            </a:extLst>
          </p:cNvPr>
          <p:cNvSpPr>
            <a:spLocks noGrp="1"/>
          </p:cNvSpPr>
          <p:nvPr>
            <p:ph type="dt" sz="half" idx="10"/>
          </p:nvPr>
        </p:nvSpPr>
        <p:spPr/>
        <p:txBody>
          <a:bodyPr/>
          <a:lstStyle/>
          <a:p>
            <a:fld id="{D2B0ADB1-A86D-3F4B-A833-D5D0AD2D7E11}" type="datetimeFigureOut">
              <a:rPr lang="en-US" smtClean="0"/>
              <a:t>5/27/20</a:t>
            </a:fld>
            <a:endParaRPr lang="en-US" dirty="0"/>
          </a:p>
        </p:txBody>
      </p:sp>
      <p:sp>
        <p:nvSpPr>
          <p:cNvPr id="6" name="Footer Placeholder 5">
            <a:extLst>
              <a:ext uri="{FF2B5EF4-FFF2-40B4-BE49-F238E27FC236}">
                <a16:creationId xmlns:a16="http://schemas.microsoft.com/office/drawing/2014/main" id="{2CFB8416-341A-3242-8CBA-4CCA8C1AA4F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E25A021-43A8-CB47-834A-4490B2F20612}"/>
              </a:ext>
            </a:extLst>
          </p:cNvPr>
          <p:cNvSpPr>
            <a:spLocks noGrp="1"/>
          </p:cNvSpPr>
          <p:nvPr>
            <p:ph type="sldNum" sz="quarter" idx="12"/>
          </p:nvPr>
        </p:nvSpPr>
        <p:spPr/>
        <p:txBody>
          <a:bodyPr/>
          <a:lstStyle/>
          <a:p>
            <a:fld id="{58BA6E5D-4160-9D46-BB46-8E390DBF5214}" type="slidenum">
              <a:rPr lang="en-US" smtClean="0"/>
              <a:t>‹#›</a:t>
            </a:fld>
            <a:endParaRPr lang="en-US" dirty="0"/>
          </a:p>
        </p:txBody>
      </p:sp>
    </p:spTree>
    <p:extLst>
      <p:ext uri="{BB962C8B-B14F-4D97-AF65-F5344CB8AC3E}">
        <p14:creationId xmlns:p14="http://schemas.microsoft.com/office/powerpoint/2010/main" val="25486058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82E5-5A52-A84E-928C-C8065580E2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21FB33-30FD-674D-8F43-852FC164EC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185FFD-43A7-4441-AD2A-88EAF9658F9C}"/>
              </a:ext>
            </a:extLst>
          </p:cNvPr>
          <p:cNvSpPr>
            <a:spLocks noGrp="1"/>
          </p:cNvSpPr>
          <p:nvPr>
            <p:ph type="dt" sz="half" idx="10"/>
          </p:nvPr>
        </p:nvSpPr>
        <p:spPr/>
        <p:txBody>
          <a:bodyPr/>
          <a:lstStyle/>
          <a:p>
            <a:fld id="{D2B0ADB1-A86D-3F4B-A833-D5D0AD2D7E11}" type="datetimeFigureOut">
              <a:rPr lang="en-US" smtClean="0"/>
              <a:t>5/27/20</a:t>
            </a:fld>
            <a:endParaRPr lang="en-US" dirty="0"/>
          </a:p>
        </p:txBody>
      </p:sp>
      <p:sp>
        <p:nvSpPr>
          <p:cNvPr id="5" name="Footer Placeholder 4">
            <a:extLst>
              <a:ext uri="{FF2B5EF4-FFF2-40B4-BE49-F238E27FC236}">
                <a16:creationId xmlns:a16="http://schemas.microsoft.com/office/drawing/2014/main" id="{940A1BD9-7248-884D-8DB2-93C9DA6FCF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8A998CC-C58E-4242-B3AB-658069291CF1}"/>
              </a:ext>
            </a:extLst>
          </p:cNvPr>
          <p:cNvSpPr>
            <a:spLocks noGrp="1"/>
          </p:cNvSpPr>
          <p:nvPr>
            <p:ph type="sldNum" sz="quarter" idx="12"/>
          </p:nvPr>
        </p:nvSpPr>
        <p:spPr/>
        <p:txBody>
          <a:bodyPr/>
          <a:lstStyle/>
          <a:p>
            <a:fld id="{58BA6E5D-4160-9D46-BB46-8E390DBF5214}" type="slidenum">
              <a:rPr lang="en-US" smtClean="0"/>
              <a:t>‹#›</a:t>
            </a:fld>
            <a:endParaRPr lang="en-US" dirty="0"/>
          </a:p>
        </p:txBody>
      </p:sp>
    </p:spTree>
    <p:extLst>
      <p:ext uri="{BB962C8B-B14F-4D97-AF65-F5344CB8AC3E}">
        <p14:creationId xmlns:p14="http://schemas.microsoft.com/office/powerpoint/2010/main" val="36972174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A0C383-0FBF-D447-9CF6-29915089B14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4AEE4B-DE3F-5C4F-B058-6DFE67F1363E}"/>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06165-7FBA-5F4B-9330-2FAEE088A97E}"/>
              </a:ext>
            </a:extLst>
          </p:cNvPr>
          <p:cNvSpPr>
            <a:spLocks noGrp="1"/>
          </p:cNvSpPr>
          <p:nvPr>
            <p:ph type="dt" sz="half" idx="10"/>
          </p:nvPr>
        </p:nvSpPr>
        <p:spPr/>
        <p:txBody>
          <a:bodyPr/>
          <a:lstStyle/>
          <a:p>
            <a:fld id="{D2B0ADB1-A86D-3F4B-A833-D5D0AD2D7E11}" type="datetimeFigureOut">
              <a:rPr lang="en-US" smtClean="0"/>
              <a:t>5/27/20</a:t>
            </a:fld>
            <a:endParaRPr lang="en-US" dirty="0"/>
          </a:p>
        </p:txBody>
      </p:sp>
      <p:sp>
        <p:nvSpPr>
          <p:cNvPr id="5" name="Footer Placeholder 4">
            <a:extLst>
              <a:ext uri="{FF2B5EF4-FFF2-40B4-BE49-F238E27FC236}">
                <a16:creationId xmlns:a16="http://schemas.microsoft.com/office/drawing/2014/main" id="{4568B6AA-88A7-1646-A82C-653EDB0A53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91A0C39-53B1-1F43-9DBB-7C93BC2B3DFA}"/>
              </a:ext>
            </a:extLst>
          </p:cNvPr>
          <p:cNvSpPr>
            <a:spLocks noGrp="1"/>
          </p:cNvSpPr>
          <p:nvPr>
            <p:ph type="sldNum" sz="quarter" idx="12"/>
          </p:nvPr>
        </p:nvSpPr>
        <p:spPr/>
        <p:txBody>
          <a:bodyPr/>
          <a:lstStyle/>
          <a:p>
            <a:fld id="{58BA6E5D-4160-9D46-BB46-8E390DBF5214}" type="slidenum">
              <a:rPr lang="en-US" smtClean="0"/>
              <a:t>‹#›</a:t>
            </a:fld>
            <a:endParaRPr lang="en-US" dirty="0"/>
          </a:p>
        </p:txBody>
      </p:sp>
    </p:spTree>
    <p:extLst>
      <p:ext uri="{BB962C8B-B14F-4D97-AF65-F5344CB8AC3E}">
        <p14:creationId xmlns:p14="http://schemas.microsoft.com/office/powerpoint/2010/main" val="15642755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CA33-394A-3A4A-81E7-612C75CEABA8}"/>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C977C2-AEBA-B748-9EAE-128BDFDBF6F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6683EC-D295-E24C-8030-377C593CEA63}"/>
              </a:ext>
            </a:extLst>
          </p:cNvPr>
          <p:cNvSpPr>
            <a:spLocks noGrp="1"/>
          </p:cNvSpPr>
          <p:nvPr>
            <p:ph type="dt" sz="half" idx="10"/>
          </p:nvPr>
        </p:nvSpPr>
        <p:spPr/>
        <p:txBody>
          <a:bodyPr/>
          <a:lstStyle/>
          <a:p>
            <a:fld id="{9E975C88-6263-2D49-AEF4-74651DB3B4D5}" type="datetimeFigureOut">
              <a:rPr lang="en-US" smtClean="0"/>
              <a:t>5/27/20</a:t>
            </a:fld>
            <a:endParaRPr lang="en-US" dirty="0"/>
          </a:p>
        </p:txBody>
      </p:sp>
      <p:sp>
        <p:nvSpPr>
          <p:cNvPr id="5" name="Footer Placeholder 4">
            <a:extLst>
              <a:ext uri="{FF2B5EF4-FFF2-40B4-BE49-F238E27FC236}">
                <a16:creationId xmlns:a16="http://schemas.microsoft.com/office/drawing/2014/main" id="{DF96CA8E-5EB5-7146-A0BD-D4E3314F0A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9FC470-CF18-F84F-94B7-B22A429E105F}"/>
              </a:ext>
            </a:extLst>
          </p:cNvPr>
          <p:cNvSpPr>
            <a:spLocks noGrp="1"/>
          </p:cNvSpPr>
          <p:nvPr>
            <p:ph type="sldNum" sz="quarter" idx="12"/>
          </p:nvPr>
        </p:nvSpPr>
        <p:spPr/>
        <p:txBody>
          <a:bodyPr/>
          <a:lstStyle/>
          <a:p>
            <a:fld id="{8CCB8BF0-03D8-7C42-95F5-2B6B855A8AB9}" type="slidenum">
              <a:rPr lang="en-US" smtClean="0"/>
              <a:t>‹#›</a:t>
            </a:fld>
            <a:endParaRPr lang="en-US" dirty="0"/>
          </a:p>
        </p:txBody>
      </p:sp>
    </p:spTree>
    <p:extLst>
      <p:ext uri="{BB962C8B-B14F-4D97-AF65-F5344CB8AC3E}">
        <p14:creationId xmlns:p14="http://schemas.microsoft.com/office/powerpoint/2010/main" val="12253718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763CC-8BD9-D745-88C8-86E4807F96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63ACC5-11B7-5C42-B8D0-3EFEE19E6F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A50721-A61F-9143-B137-72E272C5648C}"/>
              </a:ext>
            </a:extLst>
          </p:cNvPr>
          <p:cNvSpPr>
            <a:spLocks noGrp="1"/>
          </p:cNvSpPr>
          <p:nvPr>
            <p:ph type="dt" sz="half" idx="10"/>
          </p:nvPr>
        </p:nvSpPr>
        <p:spPr/>
        <p:txBody>
          <a:bodyPr/>
          <a:lstStyle/>
          <a:p>
            <a:fld id="{9E975C88-6263-2D49-AEF4-74651DB3B4D5}" type="datetimeFigureOut">
              <a:rPr lang="en-US" smtClean="0"/>
              <a:t>5/27/20</a:t>
            </a:fld>
            <a:endParaRPr lang="en-US" dirty="0"/>
          </a:p>
        </p:txBody>
      </p:sp>
      <p:sp>
        <p:nvSpPr>
          <p:cNvPr id="5" name="Footer Placeholder 4">
            <a:extLst>
              <a:ext uri="{FF2B5EF4-FFF2-40B4-BE49-F238E27FC236}">
                <a16:creationId xmlns:a16="http://schemas.microsoft.com/office/drawing/2014/main" id="{E57819D6-EC52-4D4C-88C1-6B118EACE5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8C6B14-AB10-8F44-BDFD-7C214BF23F6B}"/>
              </a:ext>
            </a:extLst>
          </p:cNvPr>
          <p:cNvSpPr>
            <a:spLocks noGrp="1"/>
          </p:cNvSpPr>
          <p:nvPr>
            <p:ph type="sldNum" sz="quarter" idx="12"/>
          </p:nvPr>
        </p:nvSpPr>
        <p:spPr/>
        <p:txBody>
          <a:bodyPr/>
          <a:lstStyle/>
          <a:p>
            <a:fld id="{8CCB8BF0-03D8-7C42-95F5-2B6B855A8AB9}" type="slidenum">
              <a:rPr lang="en-US" smtClean="0"/>
              <a:t>‹#›</a:t>
            </a:fld>
            <a:endParaRPr lang="en-US" dirty="0"/>
          </a:p>
        </p:txBody>
      </p:sp>
    </p:spTree>
    <p:extLst>
      <p:ext uri="{BB962C8B-B14F-4D97-AF65-F5344CB8AC3E}">
        <p14:creationId xmlns:p14="http://schemas.microsoft.com/office/powerpoint/2010/main" val="27231906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6CC40-185C-9B45-A2AC-17B141DEE84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1E539A-1ED5-3347-9CEB-4E53A566914B}"/>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B44AD3-05E9-4745-B44F-D920C13FB710}"/>
              </a:ext>
            </a:extLst>
          </p:cNvPr>
          <p:cNvSpPr>
            <a:spLocks noGrp="1"/>
          </p:cNvSpPr>
          <p:nvPr>
            <p:ph type="dt" sz="half" idx="10"/>
          </p:nvPr>
        </p:nvSpPr>
        <p:spPr/>
        <p:txBody>
          <a:bodyPr/>
          <a:lstStyle/>
          <a:p>
            <a:fld id="{9E975C88-6263-2D49-AEF4-74651DB3B4D5}" type="datetimeFigureOut">
              <a:rPr lang="en-US" smtClean="0"/>
              <a:t>5/27/20</a:t>
            </a:fld>
            <a:endParaRPr lang="en-US" dirty="0"/>
          </a:p>
        </p:txBody>
      </p:sp>
      <p:sp>
        <p:nvSpPr>
          <p:cNvPr id="5" name="Footer Placeholder 4">
            <a:extLst>
              <a:ext uri="{FF2B5EF4-FFF2-40B4-BE49-F238E27FC236}">
                <a16:creationId xmlns:a16="http://schemas.microsoft.com/office/drawing/2014/main" id="{676E1D79-995B-0D40-BFBD-BE6B0D182D9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3991E8F-0C45-374E-A95D-673F7789FEBF}"/>
              </a:ext>
            </a:extLst>
          </p:cNvPr>
          <p:cNvSpPr>
            <a:spLocks noGrp="1"/>
          </p:cNvSpPr>
          <p:nvPr>
            <p:ph type="sldNum" sz="quarter" idx="12"/>
          </p:nvPr>
        </p:nvSpPr>
        <p:spPr/>
        <p:txBody>
          <a:bodyPr/>
          <a:lstStyle/>
          <a:p>
            <a:fld id="{8CCB8BF0-03D8-7C42-95F5-2B6B855A8AB9}" type="slidenum">
              <a:rPr lang="en-US" smtClean="0"/>
              <a:t>‹#›</a:t>
            </a:fld>
            <a:endParaRPr lang="en-US" dirty="0"/>
          </a:p>
        </p:txBody>
      </p:sp>
    </p:spTree>
    <p:extLst>
      <p:ext uri="{BB962C8B-B14F-4D97-AF65-F5344CB8AC3E}">
        <p14:creationId xmlns:p14="http://schemas.microsoft.com/office/powerpoint/2010/main" val="188499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AF6D-E771-0D4C-B7E7-368AAD2152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5EA7E5-3327-6B47-947E-3C7C81C6D786}"/>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FD9846-CCFD-F944-99AC-E6E32E2806C6}"/>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C9CB7C-EF71-9349-9E59-D8C3BE9593BC}"/>
              </a:ext>
            </a:extLst>
          </p:cNvPr>
          <p:cNvSpPr>
            <a:spLocks noGrp="1"/>
          </p:cNvSpPr>
          <p:nvPr>
            <p:ph type="dt" sz="half" idx="10"/>
          </p:nvPr>
        </p:nvSpPr>
        <p:spPr/>
        <p:txBody>
          <a:bodyPr/>
          <a:lstStyle/>
          <a:p>
            <a:fld id="{9E975C88-6263-2D49-AEF4-74651DB3B4D5}" type="datetimeFigureOut">
              <a:rPr lang="en-US" smtClean="0"/>
              <a:t>5/27/20</a:t>
            </a:fld>
            <a:endParaRPr lang="en-US" dirty="0"/>
          </a:p>
        </p:txBody>
      </p:sp>
      <p:sp>
        <p:nvSpPr>
          <p:cNvPr id="6" name="Footer Placeholder 5">
            <a:extLst>
              <a:ext uri="{FF2B5EF4-FFF2-40B4-BE49-F238E27FC236}">
                <a16:creationId xmlns:a16="http://schemas.microsoft.com/office/drawing/2014/main" id="{7F370C80-83CB-B84D-A6AA-77C35F340B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F33C68-2872-614F-81E5-7EAF241A8119}"/>
              </a:ext>
            </a:extLst>
          </p:cNvPr>
          <p:cNvSpPr>
            <a:spLocks noGrp="1"/>
          </p:cNvSpPr>
          <p:nvPr>
            <p:ph type="sldNum" sz="quarter" idx="12"/>
          </p:nvPr>
        </p:nvSpPr>
        <p:spPr/>
        <p:txBody>
          <a:bodyPr/>
          <a:lstStyle/>
          <a:p>
            <a:fld id="{8CCB8BF0-03D8-7C42-95F5-2B6B855A8AB9}" type="slidenum">
              <a:rPr lang="en-US" smtClean="0"/>
              <a:t>‹#›</a:t>
            </a:fld>
            <a:endParaRPr lang="en-US" dirty="0"/>
          </a:p>
        </p:txBody>
      </p:sp>
    </p:spTree>
    <p:extLst>
      <p:ext uri="{BB962C8B-B14F-4D97-AF65-F5344CB8AC3E}">
        <p14:creationId xmlns:p14="http://schemas.microsoft.com/office/powerpoint/2010/main" val="3163645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0C4F-151A-6044-A690-3ADBB07F04DD}"/>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E8F544-6C62-A34B-BD4F-41BEC4656C5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7A76AF-D519-ED44-94A5-3A9323D135D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F0900A3-2F5C-DC46-B907-42BB57AB9BC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937807-02BF-EB40-8DA8-66DD580BF3DD}"/>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0DB69B-B1D5-AA4A-8C2F-2EAA4CCD3130}"/>
              </a:ext>
            </a:extLst>
          </p:cNvPr>
          <p:cNvSpPr>
            <a:spLocks noGrp="1"/>
          </p:cNvSpPr>
          <p:nvPr>
            <p:ph type="dt" sz="half" idx="10"/>
          </p:nvPr>
        </p:nvSpPr>
        <p:spPr/>
        <p:txBody>
          <a:bodyPr/>
          <a:lstStyle/>
          <a:p>
            <a:fld id="{9E975C88-6263-2D49-AEF4-74651DB3B4D5}" type="datetimeFigureOut">
              <a:rPr lang="en-US" smtClean="0"/>
              <a:t>5/27/20</a:t>
            </a:fld>
            <a:endParaRPr lang="en-US" dirty="0"/>
          </a:p>
        </p:txBody>
      </p:sp>
      <p:sp>
        <p:nvSpPr>
          <p:cNvPr id="8" name="Footer Placeholder 7">
            <a:extLst>
              <a:ext uri="{FF2B5EF4-FFF2-40B4-BE49-F238E27FC236}">
                <a16:creationId xmlns:a16="http://schemas.microsoft.com/office/drawing/2014/main" id="{E1F99F6E-2E96-7644-A288-E32F43CF9F3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A744500-8425-E246-9A0B-1B1853BA5F16}"/>
              </a:ext>
            </a:extLst>
          </p:cNvPr>
          <p:cNvSpPr>
            <a:spLocks noGrp="1"/>
          </p:cNvSpPr>
          <p:nvPr>
            <p:ph type="sldNum" sz="quarter" idx="12"/>
          </p:nvPr>
        </p:nvSpPr>
        <p:spPr/>
        <p:txBody>
          <a:bodyPr/>
          <a:lstStyle/>
          <a:p>
            <a:fld id="{8CCB8BF0-03D8-7C42-95F5-2B6B855A8AB9}" type="slidenum">
              <a:rPr lang="en-US" smtClean="0"/>
              <a:t>‹#›</a:t>
            </a:fld>
            <a:endParaRPr lang="en-US" dirty="0"/>
          </a:p>
        </p:txBody>
      </p:sp>
    </p:spTree>
    <p:extLst>
      <p:ext uri="{BB962C8B-B14F-4D97-AF65-F5344CB8AC3E}">
        <p14:creationId xmlns:p14="http://schemas.microsoft.com/office/powerpoint/2010/main" val="13096064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FBB99-62F1-624D-9793-4E316FFA79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1F01B8-21FB-3145-8C46-D0ADA7366101}"/>
              </a:ext>
            </a:extLst>
          </p:cNvPr>
          <p:cNvSpPr>
            <a:spLocks noGrp="1"/>
          </p:cNvSpPr>
          <p:nvPr>
            <p:ph type="dt" sz="half" idx="10"/>
          </p:nvPr>
        </p:nvSpPr>
        <p:spPr/>
        <p:txBody>
          <a:bodyPr/>
          <a:lstStyle/>
          <a:p>
            <a:fld id="{9E975C88-6263-2D49-AEF4-74651DB3B4D5}" type="datetimeFigureOut">
              <a:rPr lang="en-US" smtClean="0"/>
              <a:t>5/27/20</a:t>
            </a:fld>
            <a:endParaRPr lang="en-US" dirty="0"/>
          </a:p>
        </p:txBody>
      </p:sp>
      <p:sp>
        <p:nvSpPr>
          <p:cNvPr id="4" name="Footer Placeholder 3">
            <a:extLst>
              <a:ext uri="{FF2B5EF4-FFF2-40B4-BE49-F238E27FC236}">
                <a16:creationId xmlns:a16="http://schemas.microsoft.com/office/drawing/2014/main" id="{953AFD1B-FB45-1A4B-8844-470787ADC51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F561E78-B021-7442-8DE7-E88D5B95A2DA}"/>
              </a:ext>
            </a:extLst>
          </p:cNvPr>
          <p:cNvSpPr>
            <a:spLocks noGrp="1"/>
          </p:cNvSpPr>
          <p:nvPr>
            <p:ph type="sldNum" sz="quarter" idx="12"/>
          </p:nvPr>
        </p:nvSpPr>
        <p:spPr/>
        <p:txBody>
          <a:bodyPr/>
          <a:lstStyle/>
          <a:p>
            <a:fld id="{8CCB8BF0-03D8-7C42-95F5-2B6B855A8AB9}" type="slidenum">
              <a:rPr lang="en-US" smtClean="0"/>
              <a:t>‹#›</a:t>
            </a:fld>
            <a:endParaRPr lang="en-US" dirty="0"/>
          </a:p>
        </p:txBody>
      </p:sp>
    </p:spTree>
    <p:extLst>
      <p:ext uri="{BB962C8B-B14F-4D97-AF65-F5344CB8AC3E}">
        <p14:creationId xmlns:p14="http://schemas.microsoft.com/office/powerpoint/2010/main" val="40072042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CCC27F-6DB2-D14D-B1B6-46DA93F439AF}"/>
              </a:ext>
            </a:extLst>
          </p:cNvPr>
          <p:cNvSpPr>
            <a:spLocks noGrp="1"/>
          </p:cNvSpPr>
          <p:nvPr>
            <p:ph type="dt" sz="half" idx="10"/>
          </p:nvPr>
        </p:nvSpPr>
        <p:spPr/>
        <p:txBody>
          <a:bodyPr/>
          <a:lstStyle/>
          <a:p>
            <a:fld id="{9E975C88-6263-2D49-AEF4-74651DB3B4D5}" type="datetimeFigureOut">
              <a:rPr lang="en-US" smtClean="0"/>
              <a:t>5/27/20</a:t>
            </a:fld>
            <a:endParaRPr lang="en-US" dirty="0"/>
          </a:p>
        </p:txBody>
      </p:sp>
      <p:sp>
        <p:nvSpPr>
          <p:cNvPr id="3" name="Footer Placeholder 2">
            <a:extLst>
              <a:ext uri="{FF2B5EF4-FFF2-40B4-BE49-F238E27FC236}">
                <a16:creationId xmlns:a16="http://schemas.microsoft.com/office/drawing/2014/main" id="{383574E7-853A-5B45-8B7E-2BE0DFC15C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8B1E92F-067B-2242-B003-D17747D42539}"/>
              </a:ext>
            </a:extLst>
          </p:cNvPr>
          <p:cNvSpPr>
            <a:spLocks noGrp="1"/>
          </p:cNvSpPr>
          <p:nvPr>
            <p:ph type="sldNum" sz="quarter" idx="12"/>
          </p:nvPr>
        </p:nvSpPr>
        <p:spPr/>
        <p:txBody>
          <a:bodyPr/>
          <a:lstStyle/>
          <a:p>
            <a:fld id="{8CCB8BF0-03D8-7C42-95F5-2B6B855A8AB9}" type="slidenum">
              <a:rPr lang="en-US" smtClean="0"/>
              <a:t>‹#›</a:t>
            </a:fld>
            <a:endParaRPr lang="en-US" dirty="0"/>
          </a:p>
        </p:txBody>
      </p:sp>
    </p:spTree>
    <p:extLst>
      <p:ext uri="{BB962C8B-B14F-4D97-AF65-F5344CB8AC3E}">
        <p14:creationId xmlns:p14="http://schemas.microsoft.com/office/powerpoint/2010/main" val="15811305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289BC-C5E9-A040-ACEA-03D69548898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AB71D1-46B3-7543-B702-1C1180A6B24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7FB2C8-DE89-5A48-A490-D692AEE4F9A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7B1DBB-2A19-964C-9244-329C209D6116}"/>
              </a:ext>
            </a:extLst>
          </p:cNvPr>
          <p:cNvSpPr>
            <a:spLocks noGrp="1"/>
          </p:cNvSpPr>
          <p:nvPr>
            <p:ph type="dt" sz="half" idx="10"/>
          </p:nvPr>
        </p:nvSpPr>
        <p:spPr/>
        <p:txBody>
          <a:bodyPr/>
          <a:lstStyle/>
          <a:p>
            <a:fld id="{9E975C88-6263-2D49-AEF4-74651DB3B4D5}" type="datetimeFigureOut">
              <a:rPr lang="en-US" smtClean="0"/>
              <a:t>5/27/20</a:t>
            </a:fld>
            <a:endParaRPr lang="en-US" dirty="0"/>
          </a:p>
        </p:txBody>
      </p:sp>
      <p:sp>
        <p:nvSpPr>
          <p:cNvPr id="6" name="Footer Placeholder 5">
            <a:extLst>
              <a:ext uri="{FF2B5EF4-FFF2-40B4-BE49-F238E27FC236}">
                <a16:creationId xmlns:a16="http://schemas.microsoft.com/office/drawing/2014/main" id="{0228AFEC-9A87-B446-8178-BFDFA330330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351FEE8-7297-2B41-A889-2AA0F2FD5D53}"/>
              </a:ext>
            </a:extLst>
          </p:cNvPr>
          <p:cNvSpPr>
            <a:spLocks noGrp="1"/>
          </p:cNvSpPr>
          <p:nvPr>
            <p:ph type="sldNum" sz="quarter" idx="12"/>
          </p:nvPr>
        </p:nvSpPr>
        <p:spPr/>
        <p:txBody>
          <a:bodyPr/>
          <a:lstStyle/>
          <a:p>
            <a:fld id="{8CCB8BF0-03D8-7C42-95F5-2B6B855A8AB9}" type="slidenum">
              <a:rPr lang="en-US" smtClean="0"/>
              <a:t>‹#›</a:t>
            </a:fld>
            <a:endParaRPr lang="en-US" dirty="0"/>
          </a:p>
        </p:txBody>
      </p:sp>
    </p:spTree>
    <p:extLst>
      <p:ext uri="{BB962C8B-B14F-4D97-AF65-F5344CB8AC3E}">
        <p14:creationId xmlns:p14="http://schemas.microsoft.com/office/powerpoint/2010/main" val="6513522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AEF17-9B6D-F940-8D34-A84F3D7B769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D33435-E71D-5040-A350-81D71C7CC03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6D58E69-7B07-3949-9F0D-75527DBBEF1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F0CF4C-1158-7A4F-8F27-D1C3AFA865B1}"/>
              </a:ext>
            </a:extLst>
          </p:cNvPr>
          <p:cNvSpPr>
            <a:spLocks noGrp="1"/>
          </p:cNvSpPr>
          <p:nvPr>
            <p:ph type="dt" sz="half" idx="10"/>
          </p:nvPr>
        </p:nvSpPr>
        <p:spPr/>
        <p:txBody>
          <a:bodyPr/>
          <a:lstStyle/>
          <a:p>
            <a:fld id="{9E975C88-6263-2D49-AEF4-74651DB3B4D5}" type="datetimeFigureOut">
              <a:rPr lang="en-US" smtClean="0"/>
              <a:t>5/27/20</a:t>
            </a:fld>
            <a:endParaRPr lang="en-US" dirty="0"/>
          </a:p>
        </p:txBody>
      </p:sp>
      <p:sp>
        <p:nvSpPr>
          <p:cNvPr id="6" name="Footer Placeholder 5">
            <a:extLst>
              <a:ext uri="{FF2B5EF4-FFF2-40B4-BE49-F238E27FC236}">
                <a16:creationId xmlns:a16="http://schemas.microsoft.com/office/drawing/2014/main" id="{415AD01F-4182-374F-AD3F-0A39CD6A4B2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61DB3F9-7C49-0B45-906E-BDA8D000FD2A}"/>
              </a:ext>
            </a:extLst>
          </p:cNvPr>
          <p:cNvSpPr>
            <a:spLocks noGrp="1"/>
          </p:cNvSpPr>
          <p:nvPr>
            <p:ph type="sldNum" sz="quarter" idx="12"/>
          </p:nvPr>
        </p:nvSpPr>
        <p:spPr/>
        <p:txBody>
          <a:bodyPr/>
          <a:lstStyle/>
          <a:p>
            <a:fld id="{8CCB8BF0-03D8-7C42-95F5-2B6B855A8AB9}" type="slidenum">
              <a:rPr lang="en-US" smtClean="0"/>
              <a:t>‹#›</a:t>
            </a:fld>
            <a:endParaRPr lang="en-US" dirty="0"/>
          </a:p>
        </p:txBody>
      </p:sp>
    </p:spTree>
    <p:extLst>
      <p:ext uri="{BB962C8B-B14F-4D97-AF65-F5344CB8AC3E}">
        <p14:creationId xmlns:p14="http://schemas.microsoft.com/office/powerpoint/2010/main" val="27639215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1560D-206C-064B-BC2A-BAF6E4D876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A28234-C4EC-484F-BD1A-166A6EFA6D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0C507D-5914-D74E-9343-5FDC522DBC58}"/>
              </a:ext>
            </a:extLst>
          </p:cNvPr>
          <p:cNvSpPr>
            <a:spLocks noGrp="1"/>
          </p:cNvSpPr>
          <p:nvPr>
            <p:ph type="dt" sz="half" idx="10"/>
          </p:nvPr>
        </p:nvSpPr>
        <p:spPr/>
        <p:txBody>
          <a:bodyPr/>
          <a:lstStyle/>
          <a:p>
            <a:fld id="{9E975C88-6263-2D49-AEF4-74651DB3B4D5}" type="datetimeFigureOut">
              <a:rPr lang="en-US" smtClean="0"/>
              <a:t>5/27/20</a:t>
            </a:fld>
            <a:endParaRPr lang="en-US" dirty="0"/>
          </a:p>
        </p:txBody>
      </p:sp>
      <p:sp>
        <p:nvSpPr>
          <p:cNvPr id="5" name="Footer Placeholder 4">
            <a:extLst>
              <a:ext uri="{FF2B5EF4-FFF2-40B4-BE49-F238E27FC236}">
                <a16:creationId xmlns:a16="http://schemas.microsoft.com/office/drawing/2014/main" id="{7C2A5825-F55B-9E48-B208-A41C77A97AE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92126A-5FA2-DE46-B72C-DBBD10CBD699}"/>
              </a:ext>
            </a:extLst>
          </p:cNvPr>
          <p:cNvSpPr>
            <a:spLocks noGrp="1"/>
          </p:cNvSpPr>
          <p:nvPr>
            <p:ph type="sldNum" sz="quarter" idx="12"/>
          </p:nvPr>
        </p:nvSpPr>
        <p:spPr/>
        <p:txBody>
          <a:bodyPr/>
          <a:lstStyle/>
          <a:p>
            <a:fld id="{8CCB8BF0-03D8-7C42-95F5-2B6B855A8AB9}" type="slidenum">
              <a:rPr lang="en-US" smtClean="0"/>
              <a:t>‹#›</a:t>
            </a:fld>
            <a:endParaRPr lang="en-US" dirty="0"/>
          </a:p>
        </p:txBody>
      </p:sp>
    </p:spTree>
    <p:extLst>
      <p:ext uri="{BB962C8B-B14F-4D97-AF65-F5344CB8AC3E}">
        <p14:creationId xmlns:p14="http://schemas.microsoft.com/office/powerpoint/2010/main" val="37413913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8BE95D-4CBF-CA4D-B617-DA5825D9B93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E67469-758D-964E-B5ED-13F315B916F9}"/>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E07178-BBCE-E240-B62C-6D577608A421}"/>
              </a:ext>
            </a:extLst>
          </p:cNvPr>
          <p:cNvSpPr>
            <a:spLocks noGrp="1"/>
          </p:cNvSpPr>
          <p:nvPr>
            <p:ph type="dt" sz="half" idx="10"/>
          </p:nvPr>
        </p:nvSpPr>
        <p:spPr/>
        <p:txBody>
          <a:bodyPr/>
          <a:lstStyle/>
          <a:p>
            <a:fld id="{9E975C88-6263-2D49-AEF4-74651DB3B4D5}" type="datetimeFigureOut">
              <a:rPr lang="en-US" smtClean="0"/>
              <a:t>5/27/20</a:t>
            </a:fld>
            <a:endParaRPr lang="en-US" dirty="0"/>
          </a:p>
        </p:txBody>
      </p:sp>
      <p:sp>
        <p:nvSpPr>
          <p:cNvPr id="5" name="Footer Placeholder 4">
            <a:extLst>
              <a:ext uri="{FF2B5EF4-FFF2-40B4-BE49-F238E27FC236}">
                <a16:creationId xmlns:a16="http://schemas.microsoft.com/office/drawing/2014/main" id="{604D08E9-261B-7C49-B727-BEFAF03FBD1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1DD142E-C23E-F54E-9DD5-E54FC4CCE320}"/>
              </a:ext>
            </a:extLst>
          </p:cNvPr>
          <p:cNvSpPr>
            <a:spLocks noGrp="1"/>
          </p:cNvSpPr>
          <p:nvPr>
            <p:ph type="sldNum" sz="quarter" idx="12"/>
          </p:nvPr>
        </p:nvSpPr>
        <p:spPr/>
        <p:txBody>
          <a:bodyPr/>
          <a:lstStyle/>
          <a:p>
            <a:fld id="{8CCB8BF0-03D8-7C42-95F5-2B6B855A8AB9}" type="slidenum">
              <a:rPr lang="en-US" smtClean="0"/>
              <a:t>‹#›</a:t>
            </a:fld>
            <a:endParaRPr lang="en-US" dirty="0"/>
          </a:p>
        </p:txBody>
      </p:sp>
    </p:spTree>
    <p:extLst>
      <p:ext uri="{BB962C8B-B14F-4D97-AF65-F5344CB8AC3E}">
        <p14:creationId xmlns:p14="http://schemas.microsoft.com/office/powerpoint/2010/main" val="1944335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3C8A9-EB1E-CF47-883F-EC2DDA8362B0}"/>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4A98FD-4110-4A48-9D0C-1C5435E1113F}"/>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99F86A-22E4-0C42-B878-9F24C21D3261}"/>
              </a:ext>
            </a:extLst>
          </p:cNvPr>
          <p:cNvSpPr>
            <a:spLocks noGrp="1"/>
          </p:cNvSpPr>
          <p:nvPr>
            <p:ph type="dt" sz="half" idx="10"/>
          </p:nvPr>
        </p:nvSpPr>
        <p:spPr/>
        <p:txBody>
          <a:bodyPr/>
          <a:lstStyle/>
          <a:p>
            <a:fld id="{BCF6C6F6-1DD1-D44C-B528-DD741AD44962}" type="datetimeFigureOut">
              <a:rPr lang="en-US" smtClean="0"/>
              <a:t>5/27/20</a:t>
            </a:fld>
            <a:endParaRPr lang="en-US" dirty="0"/>
          </a:p>
        </p:txBody>
      </p:sp>
      <p:sp>
        <p:nvSpPr>
          <p:cNvPr id="5" name="Footer Placeholder 4">
            <a:extLst>
              <a:ext uri="{FF2B5EF4-FFF2-40B4-BE49-F238E27FC236}">
                <a16:creationId xmlns:a16="http://schemas.microsoft.com/office/drawing/2014/main" id="{D1DFB981-DBEA-8541-B9B1-09A603C9BAB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5995D9-8952-7E42-A02F-14B9E288D07C}"/>
              </a:ext>
            </a:extLst>
          </p:cNvPr>
          <p:cNvSpPr>
            <a:spLocks noGrp="1"/>
          </p:cNvSpPr>
          <p:nvPr>
            <p:ph type="sldNum" sz="quarter" idx="12"/>
          </p:nvPr>
        </p:nvSpPr>
        <p:spPr/>
        <p:txBody>
          <a:bodyPr/>
          <a:lstStyle/>
          <a:p>
            <a:fld id="{AE2C8BCC-C525-634A-9B7E-039F9421F512}" type="slidenum">
              <a:rPr lang="en-US" smtClean="0"/>
              <a:t>‹#›</a:t>
            </a:fld>
            <a:endParaRPr lang="en-US" dirty="0"/>
          </a:p>
        </p:txBody>
      </p:sp>
    </p:spTree>
    <p:extLst>
      <p:ext uri="{BB962C8B-B14F-4D97-AF65-F5344CB8AC3E}">
        <p14:creationId xmlns:p14="http://schemas.microsoft.com/office/powerpoint/2010/main" val="36903489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E3954-2856-E646-A984-6DD461B2D4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F2E295-CA01-7541-9E2E-24905C739F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ABCFCF-E5FB-104E-B827-BDA6CAA33105}"/>
              </a:ext>
            </a:extLst>
          </p:cNvPr>
          <p:cNvSpPr>
            <a:spLocks noGrp="1"/>
          </p:cNvSpPr>
          <p:nvPr>
            <p:ph type="dt" sz="half" idx="10"/>
          </p:nvPr>
        </p:nvSpPr>
        <p:spPr/>
        <p:txBody>
          <a:bodyPr/>
          <a:lstStyle/>
          <a:p>
            <a:fld id="{BCF6C6F6-1DD1-D44C-B528-DD741AD44962}" type="datetimeFigureOut">
              <a:rPr lang="en-US" smtClean="0"/>
              <a:t>5/27/20</a:t>
            </a:fld>
            <a:endParaRPr lang="en-US" dirty="0"/>
          </a:p>
        </p:txBody>
      </p:sp>
      <p:sp>
        <p:nvSpPr>
          <p:cNvPr id="5" name="Footer Placeholder 4">
            <a:extLst>
              <a:ext uri="{FF2B5EF4-FFF2-40B4-BE49-F238E27FC236}">
                <a16:creationId xmlns:a16="http://schemas.microsoft.com/office/drawing/2014/main" id="{2BDD6C62-8506-7C47-808D-A327CAAF1C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801FD4-61C6-1C4E-BEE1-995707131FF6}"/>
              </a:ext>
            </a:extLst>
          </p:cNvPr>
          <p:cNvSpPr>
            <a:spLocks noGrp="1"/>
          </p:cNvSpPr>
          <p:nvPr>
            <p:ph type="sldNum" sz="quarter" idx="12"/>
          </p:nvPr>
        </p:nvSpPr>
        <p:spPr/>
        <p:txBody>
          <a:bodyPr/>
          <a:lstStyle/>
          <a:p>
            <a:fld id="{AE2C8BCC-C525-634A-9B7E-039F9421F512}" type="slidenum">
              <a:rPr lang="en-US" smtClean="0"/>
              <a:t>‹#›</a:t>
            </a:fld>
            <a:endParaRPr lang="en-US" dirty="0"/>
          </a:p>
        </p:txBody>
      </p:sp>
    </p:spTree>
    <p:extLst>
      <p:ext uri="{BB962C8B-B14F-4D97-AF65-F5344CB8AC3E}">
        <p14:creationId xmlns:p14="http://schemas.microsoft.com/office/powerpoint/2010/main" val="40965877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B7367-D510-C34C-9AC4-E1C9C9ABE7E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B43BA2-D51C-5842-B089-01E614B47C3D}"/>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2B7742-009A-BF42-8577-EB1C096619D3}"/>
              </a:ext>
            </a:extLst>
          </p:cNvPr>
          <p:cNvSpPr>
            <a:spLocks noGrp="1"/>
          </p:cNvSpPr>
          <p:nvPr>
            <p:ph type="dt" sz="half" idx="10"/>
          </p:nvPr>
        </p:nvSpPr>
        <p:spPr/>
        <p:txBody>
          <a:bodyPr/>
          <a:lstStyle/>
          <a:p>
            <a:fld id="{BCF6C6F6-1DD1-D44C-B528-DD741AD44962}" type="datetimeFigureOut">
              <a:rPr lang="en-US" smtClean="0"/>
              <a:t>5/27/20</a:t>
            </a:fld>
            <a:endParaRPr lang="en-US" dirty="0"/>
          </a:p>
        </p:txBody>
      </p:sp>
      <p:sp>
        <p:nvSpPr>
          <p:cNvPr id="5" name="Footer Placeholder 4">
            <a:extLst>
              <a:ext uri="{FF2B5EF4-FFF2-40B4-BE49-F238E27FC236}">
                <a16:creationId xmlns:a16="http://schemas.microsoft.com/office/drawing/2014/main" id="{A51B8161-596A-8E4F-A374-772879535F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76396AB-E7D3-A94D-946D-3F0E34597D2D}"/>
              </a:ext>
            </a:extLst>
          </p:cNvPr>
          <p:cNvSpPr>
            <a:spLocks noGrp="1"/>
          </p:cNvSpPr>
          <p:nvPr>
            <p:ph type="sldNum" sz="quarter" idx="12"/>
          </p:nvPr>
        </p:nvSpPr>
        <p:spPr/>
        <p:txBody>
          <a:bodyPr/>
          <a:lstStyle/>
          <a:p>
            <a:fld id="{AE2C8BCC-C525-634A-9B7E-039F9421F512}" type="slidenum">
              <a:rPr lang="en-US" smtClean="0"/>
              <a:t>‹#›</a:t>
            </a:fld>
            <a:endParaRPr lang="en-US" dirty="0"/>
          </a:p>
        </p:txBody>
      </p:sp>
    </p:spTree>
    <p:extLst>
      <p:ext uri="{BB962C8B-B14F-4D97-AF65-F5344CB8AC3E}">
        <p14:creationId xmlns:p14="http://schemas.microsoft.com/office/powerpoint/2010/main" val="20213861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2BC0B-D567-E242-9704-84C29740DC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B3D0DD-E8D0-444F-AC8C-C00265DE0221}"/>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BCDE6A-87AA-0E4C-9D58-34966E5AD544}"/>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E5A37D-BFA2-8A47-90D5-37C5631C0304}"/>
              </a:ext>
            </a:extLst>
          </p:cNvPr>
          <p:cNvSpPr>
            <a:spLocks noGrp="1"/>
          </p:cNvSpPr>
          <p:nvPr>
            <p:ph type="dt" sz="half" idx="10"/>
          </p:nvPr>
        </p:nvSpPr>
        <p:spPr/>
        <p:txBody>
          <a:bodyPr/>
          <a:lstStyle/>
          <a:p>
            <a:fld id="{BCF6C6F6-1DD1-D44C-B528-DD741AD44962}" type="datetimeFigureOut">
              <a:rPr lang="en-US" smtClean="0"/>
              <a:t>5/27/20</a:t>
            </a:fld>
            <a:endParaRPr lang="en-US" dirty="0"/>
          </a:p>
        </p:txBody>
      </p:sp>
      <p:sp>
        <p:nvSpPr>
          <p:cNvPr id="6" name="Footer Placeholder 5">
            <a:extLst>
              <a:ext uri="{FF2B5EF4-FFF2-40B4-BE49-F238E27FC236}">
                <a16:creationId xmlns:a16="http://schemas.microsoft.com/office/drawing/2014/main" id="{ABED07BA-5602-0A46-B4B9-D52170EE3D1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5BAD18B-C4FB-1A4B-A3B8-758A61372908}"/>
              </a:ext>
            </a:extLst>
          </p:cNvPr>
          <p:cNvSpPr>
            <a:spLocks noGrp="1"/>
          </p:cNvSpPr>
          <p:nvPr>
            <p:ph type="sldNum" sz="quarter" idx="12"/>
          </p:nvPr>
        </p:nvSpPr>
        <p:spPr/>
        <p:txBody>
          <a:bodyPr/>
          <a:lstStyle/>
          <a:p>
            <a:fld id="{AE2C8BCC-C525-634A-9B7E-039F9421F512}" type="slidenum">
              <a:rPr lang="en-US" smtClean="0"/>
              <a:t>‹#›</a:t>
            </a:fld>
            <a:endParaRPr lang="en-US" dirty="0"/>
          </a:p>
        </p:txBody>
      </p:sp>
    </p:spTree>
    <p:extLst>
      <p:ext uri="{BB962C8B-B14F-4D97-AF65-F5344CB8AC3E}">
        <p14:creationId xmlns:p14="http://schemas.microsoft.com/office/powerpoint/2010/main" val="3582144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92D9-3E03-4244-92F7-806422A1DC3D}"/>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4F504B-DCA4-1542-97DA-FB83A709EA8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C1BE0A-E8BF-E64E-9D2D-6DC96C5565CC}"/>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6FFF69-6ACC-C244-89AB-34DA5F9B44B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098622-25B8-F74D-8A19-F5781ACCF338}"/>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B600E2-FD65-DA42-AFCB-C783F0D5C1AD}"/>
              </a:ext>
            </a:extLst>
          </p:cNvPr>
          <p:cNvSpPr>
            <a:spLocks noGrp="1"/>
          </p:cNvSpPr>
          <p:nvPr>
            <p:ph type="dt" sz="half" idx="10"/>
          </p:nvPr>
        </p:nvSpPr>
        <p:spPr/>
        <p:txBody>
          <a:bodyPr/>
          <a:lstStyle/>
          <a:p>
            <a:fld id="{BCF6C6F6-1DD1-D44C-B528-DD741AD44962}" type="datetimeFigureOut">
              <a:rPr lang="en-US" smtClean="0"/>
              <a:t>5/27/20</a:t>
            </a:fld>
            <a:endParaRPr lang="en-US" dirty="0"/>
          </a:p>
        </p:txBody>
      </p:sp>
      <p:sp>
        <p:nvSpPr>
          <p:cNvPr id="8" name="Footer Placeholder 7">
            <a:extLst>
              <a:ext uri="{FF2B5EF4-FFF2-40B4-BE49-F238E27FC236}">
                <a16:creationId xmlns:a16="http://schemas.microsoft.com/office/drawing/2014/main" id="{DD67154C-66ED-384C-BF4C-06E2DA3CD76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60AA40A-A87C-AE41-97F6-AB066383964C}"/>
              </a:ext>
            </a:extLst>
          </p:cNvPr>
          <p:cNvSpPr>
            <a:spLocks noGrp="1"/>
          </p:cNvSpPr>
          <p:nvPr>
            <p:ph type="sldNum" sz="quarter" idx="12"/>
          </p:nvPr>
        </p:nvSpPr>
        <p:spPr/>
        <p:txBody>
          <a:bodyPr/>
          <a:lstStyle/>
          <a:p>
            <a:fld id="{AE2C8BCC-C525-634A-9B7E-039F9421F512}" type="slidenum">
              <a:rPr lang="en-US" smtClean="0"/>
              <a:t>‹#›</a:t>
            </a:fld>
            <a:endParaRPr lang="en-US" dirty="0"/>
          </a:p>
        </p:txBody>
      </p:sp>
    </p:spTree>
    <p:extLst>
      <p:ext uri="{BB962C8B-B14F-4D97-AF65-F5344CB8AC3E}">
        <p14:creationId xmlns:p14="http://schemas.microsoft.com/office/powerpoint/2010/main" val="39636879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96F42-7FC9-8341-8F02-ADAAC47FAF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EA13AB-5AD5-DF4F-93D5-D0DDE6DDBABE}"/>
              </a:ext>
            </a:extLst>
          </p:cNvPr>
          <p:cNvSpPr>
            <a:spLocks noGrp="1"/>
          </p:cNvSpPr>
          <p:nvPr>
            <p:ph type="dt" sz="half" idx="10"/>
          </p:nvPr>
        </p:nvSpPr>
        <p:spPr/>
        <p:txBody>
          <a:bodyPr/>
          <a:lstStyle/>
          <a:p>
            <a:fld id="{BCF6C6F6-1DD1-D44C-B528-DD741AD44962}" type="datetimeFigureOut">
              <a:rPr lang="en-US" smtClean="0"/>
              <a:t>5/27/20</a:t>
            </a:fld>
            <a:endParaRPr lang="en-US" dirty="0"/>
          </a:p>
        </p:txBody>
      </p:sp>
      <p:sp>
        <p:nvSpPr>
          <p:cNvPr id="4" name="Footer Placeholder 3">
            <a:extLst>
              <a:ext uri="{FF2B5EF4-FFF2-40B4-BE49-F238E27FC236}">
                <a16:creationId xmlns:a16="http://schemas.microsoft.com/office/drawing/2014/main" id="{FC06C107-B0A9-A14B-B6BA-D6E5507D5C9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6CF59F6-DEED-184C-A9B7-72421FE18F59}"/>
              </a:ext>
            </a:extLst>
          </p:cNvPr>
          <p:cNvSpPr>
            <a:spLocks noGrp="1"/>
          </p:cNvSpPr>
          <p:nvPr>
            <p:ph type="sldNum" sz="quarter" idx="12"/>
          </p:nvPr>
        </p:nvSpPr>
        <p:spPr/>
        <p:txBody>
          <a:bodyPr/>
          <a:lstStyle/>
          <a:p>
            <a:fld id="{AE2C8BCC-C525-634A-9B7E-039F9421F512}" type="slidenum">
              <a:rPr lang="en-US" smtClean="0"/>
              <a:t>‹#›</a:t>
            </a:fld>
            <a:endParaRPr lang="en-US" dirty="0"/>
          </a:p>
        </p:txBody>
      </p:sp>
    </p:spTree>
    <p:extLst>
      <p:ext uri="{BB962C8B-B14F-4D97-AF65-F5344CB8AC3E}">
        <p14:creationId xmlns:p14="http://schemas.microsoft.com/office/powerpoint/2010/main" val="6123714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63ED6C-52A5-F843-9CE6-9E06FB8315CD}"/>
              </a:ext>
            </a:extLst>
          </p:cNvPr>
          <p:cNvSpPr>
            <a:spLocks noGrp="1"/>
          </p:cNvSpPr>
          <p:nvPr>
            <p:ph type="dt" sz="half" idx="10"/>
          </p:nvPr>
        </p:nvSpPr>
        <p:spPr/>
        <p:txBody>
          <a:bodyPr/>
          <a:lstStyle/>
          <a:p>
            <a:fld id="{BCF6C6F6-1DD1-D44C-B528-DD741AD44962}" type="datetimeFigureOut">
              <a:rPr lang="en-US" smtClean="0"/>
              <a:t>5/27/20</a:t>
            </a:fld>
            <a:endParaRPr lang="en-US" dirty="0"/>
          </a:p>
        </p:txBody>
      </p:sp>
      <p:sp>
        <p:nvSpPr>
          <p:cNvPr id="3" name="Footer Placeholder 2">
            <a:extLst>
              <a:ext uri="{FF2B5EF4-FFF2-40B4-BE49-F238E27FC236}">
                <a16:creationId xmlns:a16="http://schemas.microsoft.com/office/drawing/2014/main" id="{61595CE9-738F-8A46-BF7C-84EFD10C555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CEEE184-F1F7-3148-BE20-618D6DB43879}"/>
              </a:ext>
            </a:extLst>
          </p:cNvPr>
          <p:cNvSpPr>
            <a:spLocks noGrp="1"/>
          </p:cNvSpPr>
          <p:nvPr>
            <p:ph type="sldNum" sz="quarter" idx="12"/>
          </p:nvPr>
        </p:nvSpPr>
        <p:spPr/>
        <p:txBody>
          <a:bodyPr/>
          <a:lstStyle/>
          <a:p>
            <a:fld id="{AE2C8BCC-C525-634A-9B7E-039F9421F512}" type="slidenum">
              <a:rPr lang="en-US" smtClean="0"/>
              <a:t>‹#›</a:t>
            </a:fld>
            <a:endParaRPr lang="en-US" dirty="0"/>
          </a:p>
        </p:txBody>
      </p:sp>
    </p:spTree>
    <p:extLst>
      <p:ext uri="{BB962C8B-B14F-4D97-AF65-F5344CB8AC3E}">
        <p14:creationId xmlns:p14="http://schemas.microsoft.com/office/powerpoint/2010/main" val="18460924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75204-0D53-C94B-AF23-D2B8E86096A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18A31C-F26C-C846-9C68-1B5C1259708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3D4B53-BED3-4140-AF10-A1981F22C82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589CD5-A4E2-A147-87E6-EAC540124644}"/>
              </a:ext>
            </a:extLst>
          </p:cNvPr>
          <p:cNvSpPr>
            <a:spLocks noGrp="1"/>
          </p:cNvSpPr>
          <p:nvPr>
            <p:ph type="dt" sz="half" idx="10"/>
          </p:nvPr>
        </p:nvSpPr>
        <p:spPr/>
        <p:txBody>
          <a:bodyPr/>
          <a:lstStyle/>
          <a:p>
            <a:fld id="{BCF6C6F6-1DD1-D44C-B528-DD741AD44962}" type="datetimeFigureOut">
              <a:rPr lang="en-US" smtClean="0"/>
              <a:t>5/27/20</a:t>
            </a:fld>
            <a:endParaRPr lang="en-US" dirty="0"/>
          </a:p>
        </p:txBody>
      </p:sp>
      <p:sp>
        <p:nvSpPr>
          <p:cNvPr id="6" name="Footer Placeholder 5">
            <a:extLst>
              <a:ext uri="{FF2B5EF4-FFF2-40B4-BE49-F238E27FC236}">
                <a16:creationId xmlns:a16="http://schemas.microsoft.com/office/drawing/2014/main" id="{F6E34C7D-E213-A949-AD1E-15F0089A53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9591E1C-A9FA-624C-A0A3-0A6BF08D6FF0}"/>
              </a:ext>
            </a:extLst>
          </p:cNvPr>
          <p:cNvSpPr>
            <a:spLocks noGrp="1"/>
          </p:cNvSpPr>
          <p:nvPr>
            <p:ph type="sldNum" sz="quarter" idx="12"/>
          </p:nvPr>
        </p:nvSpPr>
        <p:spPr/>
        <p:txBody>
          <a:bodyPr/>
          <a:lstStyle/>
          <a:p>
            <a:fld id="{AE2C8BCC-C525-634A-9B7E-039F9421F512}" type="slidenum">
              <a:rPr lang="en-US" smtClean="0"/>
              <a:t>‹#›</a:t>
            </a:fld>
            <a:endParaRPr lang="en-US" dirty="0"/>
          </a:p>
        </p:txBody>
      </p:sp>
    </p:spTree>
    <p:extLst>
      <p:ext uri="{BB962C8B-B14F-4D97-AF65-F5344CB8AC3E}">
        <p14:creationId xmlns:p14="http://schemas.microsoft.com/office/powerpoint/2010/main" val="32428711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35BA9-A727-874C-ACA0-CEB38DD4847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0B0025-9681-2E49-9933-44A4F1906A2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7385910-8975-1B4E-9970-CA2E875FA29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769D8E-C52F-8646-B04B-84CB0DFE7369}"/>
              </a:ext>
            </a:extLst>
          </p:cNvPr>
          <p:cNvSpPr>
            <a:spLocks noGrp="1"/>
          </p:cNvSpPr>
          <p:nvPr>
            <p:ph type="dt" sz="half" idx="10"/>
          </p:nvPr>
        </p:nvSpPr>
        <p:spPr/>
        <p:txBody>
          <a:bodyPr/>
          <a:lstStyle/>
          <a:p>
            <a:fld id="{BCF6C6F6-1DD1-D44C-B528-DD741AD44962}" type="datetimeFigureOut">
              <a:rPr lang="en-US" smtClean="0"/>
              <a:t>5/27/20</a:t>
            </a:fld>
            <a:endParaRPr lang="en-US" dirty="0"/>
          </a:p>
        </p:txBody>
      </p:sp>
      <p:sp>
        <p:nvSpPr>
          <p:cNvPr id="6" name="Footer Placeholder 5">
            <a:extLst>
              <a:ext uri="{FF2B5EF4-FFF2-40B4-BE49-F238E27FC236}">
                <a16:creationId xmlns:a16="http://schemas.microsoft.com/office/drawing/2014/main" id="{3DE2C8DE-9293-0C45-B918-FC3BA3F92EC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D9F5CCB-E084-3F40-A25F-856D5835E3AF}"/>
              </a:ext>
            </a:extLst>
          </p:cNvPr>
          <p:cNvSpPr>
            <a:spLocks noGrp="1"/>
          </p:cNvSpPr>
          <p:nvPr>
            <p:ph type="sldNum" sz="quarter" idx="12"/>
          </p:nvPr>
        </p:nvSpPr>
        <p:spPr/>
        <p:txBody>
          <a:bodyPr/>
          <a:lstStyle/>
          <a:p>
            <a:fld id="{AE2C8BCC-C525-634A-9B7E-039F9421F512}" type="slidenum">
              <a:rPr lang="en-US" smtClean="0"/>
              <a:t>‹#›</a:t>
            </a:fld>
            <a:endParaRPr lang="en-US" dirty="0"/>
          </a:p>
        </p:txBody>
      </p:sp>
    </p:spTree>
    <p:extLst>
      <p:ext uri="{BB962C8B-B14F-4D97-AF65-F5344CB8AC3E}">
        <p14:creationId xmlns:p14="http://schemas.microsoft.com/office/powerpoint/2010/main" val="3678485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38703-5B84-A84D-A0AD-1D61D80F52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6A1FF8-59CC-6948-8E2D-64485C3F98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DD337E-A2A4-F04B-930F-69FE2ACEF2F8}"/>
              </a:ext>
            </a:extLst>
          </p:cNvPr>
          <p:cNvSpPr>
            <a:spLocks noGrp="1"/>
          </p:cNvSpPr>
          <p:nvPr>
            <p:ph type="dt" sz="half" idx="10"/>
          </p:nvPr>
        </p:nvSpPr>
        <p:spPr/>
        <p:txBody>
          <a:bodyPr/>
          <a:lstStyle/>
          <a:p>
            <a:fld id="{BCF6C6F6-1DD1-D44C-B528-DD741AD44962}" type="datetimeFigureOut">
              <a:rPr lang="en-US" smtClean="0"/>
              <a:t>5/27/20</a:t>
            </a:fld>
            <a:endParaRPr lang="en-US" dirty="0"/>
          </a:p>
        </p:txBody>
      </p:sp>
      <p:sp>
        <p:nvSpPr>
          <p:cNvPr id="5" name="Footer Placeholder 4">
            <a:extLst>
              <a:ext uri="{FF2B5EF4-FFF2-40B4-BE49-F238E27FC236}">
                <a16:creationId xmlns:a16="http://schemas.microsoft.com/office/drawing/2014/main" id="{4D51102A-606C-F44F-8D5B-D6F1930AFD5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33C547-3C92-014B-AEC0-107D204960FC}"/>
              </a:ext>
            </a:extLst>
          </p:cNvPr>
          <p:cNvSpPr>
            <a:spLocks noGrp="1"/>
          </p:cNvSpPr>
          <p:nvPr>
            <p:ph type="sldNum" sz="quarter" idx="12"/>
          </p:nvPr>
        </p:nvSpPr>
        <p:spPr/>
        <p:txBody>
          <a:bodyPr/>
          <a:lstStyle/>
          <a:p>
            <a:fld id="{AE2C8BCC-C525-634A-9B7E-039F9421F512}" type="slidenum">
              <a:rPr lang="en-US" smtClean="0"/>
              <a:t>‹#›</a:t>
            </a:fld>
            <a:endParaRPr lang="en-US" dirty="0"/>
          </a:p>
        </p:txBody>
      </p:sp>
    </p:spTree>
    <p:extLst>
      <p:ext uri="{BB962C8B-B14F-4D97-AF65-F5344CB8AC3E}">
        <p14:creationId xmlns:p14="http://schemas.microsoft.com/office/powerpoint/2010/main" val="19711686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DC7F2A-B820-F246-B6EB-8F482375AC5D}"/>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31F7854-2C99-8345-A83B-30AD45B10812}"/>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1DCA6F-236E-644E-B52B-B2E603607D8D}"/>
              </a:ext>
            </a:extLst>
          </p:cNvPr>
          <p:cNvSpPr>
            <a:spLocks noGrp="1"/>
          </p:cNvSpPr>
          <p:nvPr>
            <p:ph type="dt" sz="half" idx="10"/>
          </p:nvPr>
        </p:nvSpPr>
        <p:spPr/>
        <p:txBody>
          <a:bodyPr/>
          <a:lstStyle/>
          <a:p>
            <a:fld id="{BCF6C6F6-1DD1-D44C-B528-DD741AD44962}" type="datetimeFigureOut">
              <a:rPr lang="en-US" smtClean="0"/>
              <a:t>5/27/20</a:t>
            </a:fld>
            <a:endParaRPr lang="en-US" dirty="0"/>
          </a:p>
        </p:txBody>
      </p:sp>
      <p:sp>
        <p:nvSpPr>
          <p:cNvPr id="5" name="Footer Placeholder 4">
            <a:extLst>
              <a:ext uri="{FF2B5EF4-FFF2-40B4-BE49-F238E27FC236}">
                <a16:creationId xmlns:a16="http://schemas.microsoft.com/office/drawing/2014/main" id="{9DB9B685-C68E-C24C-9A5E-677E1CEF20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BC56BF-23A1-2D41-8F56-E06C2612AA66}"/>
              </a:ext>
            </a:extLst>
          </p:cNvPr>
          <p:cNvSpPr>
            <a:spLocks noGrp="1"/>
          </p:cNvSpPr>
          <p:nvPr>
            <p:ph type="sldNum" sz="quarter" idx="12"/>
          </p:nvPr>
        </p:nvSpPr>
        <p:spPr/>
        <p:txBody>
          <a:bodyPr/>
          <a:lstStyle/>
          <a:p>
            <a:fld id="{AE2C8BCC-C525-634A-9B7E-039F9421F512}" type="slidenum">
              <a:rPr lang="en-US" smtClean="0"/>
              <a:t>‹#›</a:t>
            </a:fld>
            <a:endParaRPr lang="en-US" dirty="0"/>
          </a:p>
        </p:txBody>
      </p:sp>
    </p:spTree>
    <p:extLst>
      <p:ext uri="{BB962C8B-B14F-4D97-AF65-F5344CB8AC3E}">
        <p14:creationId xmlns:p14="http://schemas.microsoft.com/office/powerpoint/2010/main" val="32973658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E3D34-F03C-014A-84E0-6F1DB538EDE9}"/>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703A4F-DF55-F04B-AA2A-7986EFF4A47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B1C533A-7FFC-5648-BFF7-5B562B7CB780}"/>
              </a:ext>
            </a:extLst>
          </p:cNvPr>
          <p:cNvSpPr>
            <a:spLocks noGrp="1"/>
          </p:cNvSpPr>
          <p:nvPr>
            <p:ph type="dt" sz="half" idx="10"/>
          </p:nvPr>
        </p:nvSpPr>
        <p:spPr/>
        <p:txBody>
          <a:bodyPr/>
          <a:lstStyle/>
          <a:p>
            <a:fld id="{CA346D79-914A-8842-AE98-9E0A3E8FA064}" type="datetimeFigureOut">
              <a:rPr lang="en-US" smtClean="0"/>
              <a:t>5/27/20</a:t>
            </a:fld>
            <a:endParaRPr lang="en-US" dirty="0"/>
          </a:p>
        </p:txBody>
      </p:sp>
      <p:sp>
        <p:nvSpPr>
          <p:cNvPr id="5" name="Footer Placeholder 4">
            <a:extLst>
              <a:ext uri="{FF2B5EF4-FFF2-40B4-BE49-F238E27FC236}">
                <a16:creationId xmlns:a16="http://schemas.microsoft.com/office/drawing/2014/main" id="{9A62580E-5561-8044-8151-B99581192A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472193-DFA3-AD49-9F99-7B858D10900A}"/>
              </a:ext>
            </a:extLst>
          </p:cNvPr>
          <p:cNvSpPr>
            <a:spLocks noGrp="1"/>
          </p:cNvSpPr>
          <p:nvPr>
            <p:ph type="sldNum" sz="quarter" idx="12"/>
          </p:nvPr>
        </p:nvSpPr>
        <p:spPr/>
        <p:txBody>
          <a:bodyPr/>
          <a:lstStyle/>
          <a:p>
            <a:fld id="{218A3A78-9781-404F-BD5F-40A8D9E03136}" type="slidenum">
              <a:rPr lang="en-US" smtClean="0"/>
              <a:t>‹#›</a:t>
            </a:fld>
            <a:endParaRPr lang="en-US" dirty="0"/>
          </a:p>
        </p:txBody>
      </p:sp>
    </p:spTree>
    <p:extLst>
      <p:ext uri="{BB962C8B-B14F-4D97-AF65-F5344CB8AC3E}">
        <p14:creationId xmlns:p14="http://schemas.microsoft.com/office/powerpoint/2010/main" val="8915727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14B65-6571-6144-BE9C-42E1EA7EF1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EA2BD3-6DAE-3644-AEDB-4E5FBB777F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E0CB1C-C188-1D4E-A78F-13F054EC7226}"/>
              </a:ext>
            </a:extLst>
          </p:cNvPr>
          <p:cNvSpPr>
            <a:spLocks noGrp="1"/>
          </p:cNvSpPr>
          <p:nvPr>
            <p:ph type="dt" sz="half" idx="10"/>
          </p:nvPr>
        </p:nvSpPr>
        <p:spPr/>
        <p:txBody>
          <a:bodyPr/>
          <a:lstStyle/>
          <a:p>
            <a:fld id="{CA346D79-914A-8842-AE98-9E0A3E8FA064}" type="datetimeFigureOut">
              <a:rPr lang="en-US" smtClean="0"/>
              <a:t>5/27/20</a:t>
            </a:fld>
            <a:endParaRPr lang="en-US" dirty="0"/>
          </a:p>
        </p:txBody>
      </p:sp>
      <p:sp>
        <p:nvSpPr>
          <p:cNvPr id="5" name="Footer Placeholder 4">
            <a:extLst>
              <a:ext uri="{FF2B5EF4-FFF2-40B4-BE49-F238E27FC236}">
                <a16:creationId xmlns:a16="http://schemas.microsoft.com/office/drawing/2014/main" id="{2ED68D08-38E3-6044-9784-C2787739C44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A1F1F3F-2C39-A845-B6AF-97F02F091CC6}"/>
              </a:ext>
            </a:extLst>
          </p:cNvPr>
          <p:cNvSpPr>
            <a:spLocks noGrp="1"/>
          </p:cNvSpPr>
          <p:nvPr>
            <p:ph type="sldNum" sz="quarter" idx="12"/>
          </p:nvPr>
        </p:nvSpPr>
        <p:spPr/>
        <p:txBody>
          <a:bodyPr/>
          <a:lstStyle/>
          <a:p>
            <a:fld id="{218A3A78-9781-404F-BD5F-40A8D9E03136}" type="slidenum">
              <a:rPr lang="en-US" smtClean="0"/>
              <a:t>‹#›</a:t>
            </a:fld>
            <a:endParaRPr lang="en-US" dirty="0"/>
          </a:p>
        </p:txBody>
      </p:sp>
    </p:spTree>
    <p:extLst>
      <p:ext uri="{BB962C8B-B14F-4D97-AF65-F5344CB8AC3E}">
        <p14:creationId xmlns:p14="http://schemas.microsoft.com/office/powerpoint/2010/main" val="9581665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EBD4B-45F8-1744-B2D9-ED7DC6EBEE1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73B01F-B5EA-AF46-B8CE-12A4C43EC778}"/>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C14EC4-65AF-544F-8547-D5383F469D6B}"/>
              </a:ext>
            </a:extLst>
          </p:cNvPr>
          <p:cNvSpPr>
            <a:spLocks noGrp="1"/>
          </p:cNvSpPr>
          <p:nvPr>
            <p:ph type="dt" sz="half" idx="10"/>
          </p:nvPr>
        </p:nvSpPr>
        <p:spPr/>
        <p:txBody>
          <a:bodyPr/>
          <a:lstStyle/>
          <a:p>
            <a:fld id="{CA346D79-914A-8842-AE98-9E0A3E8FA064}" type="datetimeFigureOut">
              <a:rPr lang="en-US" smtClean="0"/>
              <a:t>5/27/20</a:t>
            </a:fld>
            <a:endParaRPr lang="en-US" dirty="0"/>
          </a:p>
        </p:txBody>
      </p:sp>
      <p:sp>
        <p:nvSpPr>
          <p:cNvPr id="5" name="Footer Placeholder 4">
            <a:extLst>
              <a:ext uri="{FF2B5EF4-FFF2-40B4-BE49-F238E27FC236}">
                <a16:creationId xmlns:a16="http://schemas.microsoft.com/office/drawing/2014/main" id="{0A84053E-19A3-D941-8A32-F2E4864ACB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2833C4C-D8A2-0941-B69B-E023026FE84D}"/>
              </a:ext>
            </a:extLst>
          </p:cNvPr>
          <p:cNvSpPr>
            <a:spLocks noGrp="1"/>
          </p:cNvSpPr>
          <p:nvPr>
            <p:ph type="sldNum" sz="quarter" idx="12"/>
          </p:nvPr>
        </p:nvSpPr>
        <p:spPr/>
        <p:txBody>
          <a:bodyPr/>
          <a:lstStyle/>
          <a:p>
            <a:fld id="{218A3A78-9781-404F-BD5F-40A8D9E03136}" type="slidenum">
              <a:rPr lang="en-US" smtClean="0"/>
              <a:t>‹#›</a:t>
            </a:fld>
            <a:endParaRPr lang="en-US" dirty="0"/>
          </a:p>
        </p:txBody>
      </p:sp>
    </p:spTree>
    <p:extLst>
      <p:ext uri="{BB962C8B-B14F-4D97-AF65-F5344CB8AC3E}">
        <p14:creationId xmlns:p14="http://schemas.microsoft.com/office/powerpoint/2010/main" val="5172604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5A1D1-AF94-6448-8A37-134CD8BEB5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12845F-924D-C94E-8B65-A8EF5011675F}"/>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C4FB26-5BEF-194B-92DF-B7ACE2A0069F}"/>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B831F7-16C2-3545-ABF5-98F872D148ED}"/>
              </a:ext>
            </a:extLst>
          </p:cNvPr>
          <p:cNvSpPr>
            <a:spLocks noGrp="1"/>
          </p:cNvSpPr>
          <p:nvPr>
            <p:ph type="dt" sz="half" idx="10"/>
          </p:nvPr>
        </p:nvSpPr>
        <p:spPr/>
        <p:txBody>
          <a:bodyPr/>
          <a:lstStyle/>
          <a:p>
            <a:fld id="{CA346D79-914A-8842-AE98-9E0A3E8FA064}" type="datetimeFigureOut">
              <a:rPr lang="en-US" smtClean="0"/>
              <a:t>5/27/20</a:t>
            </a:fld>
            <a:endParaRPr lang="en-US" dirty="0"/>
          </a:p>
        </p:txBody>
      </p:sp>
      <p:sp>
        <p:nvSpPr>
          <p:cNvPr id="6" name="Footer Placeholder 5">
            <a:extLst>
              <a:ext uri="{FF2B5EF4-FFF2-40B4-BE49-F238E27FC236}">
                <a16:creationId xmlns:a16="http://schemas.microsoft.com/office/drawing/2014/main" id="{062061DE-D471-BD43-A0B8-E24A7C9CDD4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91B5105-4AC2-654B-A337-7083828A728F}"/>
              </a:ext>
            </a:extLst>
          </p:cNvPr>
          <p:cNvSpPr>
            <a:spLocks noGrp="1"/>
          </p:cNvSpPr>
          <p:nvPr>
            <p:ph type="sldNum" sz="quarter" idx="12"/>
          </p:nvPr>
        </p:nvSpPr>
        <p:spPr/>
        <p:txBody>
          <a:bodyPr/>
          <a:lstStyle/>
          <a:p>
            <a:fld id="{218A3A78-9781-404F-BD5F-40A8D9E03136}" type="slidenum">
              <a:rPr lang="en-US" smtClean="0"/>
              <a:t>‹#›</a:t>
            </a:fld>
            <a:endParaRPr lang="en-US" dirty="0"/>
          </a:p>
        </p:txBody>
      </p:sp>
    </p:spTree>
    <p:extLst>
      <p:ext uri="{BB962C8B-B14F-4D97-AF65-F5344CB8AC3E}">
        <p14:creationId xmlns:p14="http://schemas.microsoft.com/office/powerpoint/2010/main" val="24106594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9B381-73AD-F242-90A7-80F9B90E5E2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363DBD-337A-0747-8DBB-F0C0BEB537F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F203E9-A0F7-8B42-8808-7A5645B131B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89F837-F2DC-1540-8239-BCBA6E752C2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36F08C-94E4-154F-8EC5-1D197BBE74B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0E4967-4FFD-7849-A516-465AE872A354}"/>
              </a:ext>
            </a:extLst>
          </p:cNvPr>
          <p:cNvSpPr>
            <a:spLocks noGrp="1"/>
          </p:cNvSpPr>
          <p:nvPr>
            <p:ph type="dt" sz="half" idx="10"/>
          </p:nvPr>
        </p:nvSpPr>
        <p:spPr/>
        <p:txBody>
          <a:bodyPr/>
          <a:lstStyle/>
          <a:p>
            <a:fld id="{CA346D79-914A-8842-AE98-9E0A3E8FA064}" type="datetimeFigureOut">
              <a:rPr lang="en-US" smtClean="0"/>
              <a:t>5/27/20</a:t>
            </a:fld>
            <a:endParaRPr lang="en-US" dirty="0"/>
          </a:p>
        </p:txBody>
      </p:sp>
      <p:sp>
        <p:nvSpPr>
          <p:cNvPr id="8" name="Footer Placeholder 7">
            <a:extLst>
              <a:ext uri="{FF2B5EF4-FFF2-40B4-BE49-F238E27FC236}">
                <a16:creationId xmlns:a16="http://schemas.microsoft.com/office/drawing/2014/main" id="{9FE3DC92-3FB6-BC4C-8E33-D404255DAD3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655EB29-1009-5F4A-9BD7-1EA26E66B581}"/>
              </a:ext>
            </a:extLst>
          </p:cNvPr>
          <p:cNvSpPr>
            <a:spLocks noGrp="1"/>
          </p:cNvSpPr>
          <p:nvPr>
            <p:ph type="sldNum" sz="quarter" idx="12"/>
          </p:nvPr>
        </p:nvSpPr>
        <p:spPr/>
        <p:txBody>
          <a:bodyPr/>
          <a:lstStyle/>
          <a:p>
            <a:fld id="{218A3A78-9781-404F-BD5F-40A8D9E03136}" type="slidenum">
              <a:rPr lang="en-US" smtClean="0"/>
              <a:t>‹#›</a:t>
            </a:fld>
            <a:endParaRPr lang="en-US" dirty="0"/>
          </a:p>
        </p:txBody>
      </p:sp>
    </p:spTree>
    <p:extLst>
      <p:ext uri="{BB962C8B-B14F-4D97-AF65-F5344CB8AC3E}">
        <p14:creationId xmlns:p14="http://schemas.microsoft.com/office/powerpoint/2010/main" val="2038173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D0BA-3A30-774A-9F0A-AF8D5665A6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FFEE65E-451D-9E4E-B9DA-720FB6C69A3F}"/>
              </a:ext>
            </a:extLst>
          </p:cNvPr>
          <p:cNvSpPr>
            <a:spLocks noGrp="1"/>
          </p:cNvSpPr>
          <p:nvPr>
            <p:ph type="dt" sz="half" idx="10"/>
          </p:nvPr>
        </p:nvSpPr>
        <p:spPr/>
        <p:txBody>
          <a:bodyPr/>
          <a:lstStyle/>
          <a:p>
            <a:fld id="{CA346D79-914A-8842-AE98-9E0A3E8FA064}" type="datetimeFigureOut">
              <a:rPr lang="en-US" smtClean="0"/>
              <a:t>5/27/20</a:t>
            </a:fld>
            <a:endParaRPr lang="en-US" dirty="0"/>
          </a:p>
        </p:txBody>
      </p:sp>
      <p:sp>
        <p:nvSpPr>
          <p:cNvPr id="4" name="Footer Placeholder 3">
            <a:extLst>
              <a:ext uri="{FF2B5EF4-FFF2-40B4-BE49-F238E27FC236}">
                <a16:creationId xmlns:a16="http://schemas.microsoft.com/office/drawing/2014/main" id="{0C1A67AF-96E5-B243-AD1A-D5A1DC6A6B7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8846F44-1966-384C-AEF9-079DAD303B3D}"/>
              </a:ext>
            </a:extLst>
          </p:cNvPr>
          <p:cNvSpPr>
            <a:spLocks noGrp="1"/>
          </p:cNvSpPr>
          <p:nvPr>
            <p:ph type="sldNum" sz="quarter" idx="12"/>
          </p:nvPr>
        </p:nvSpPr>
        <p:spPr/>
        <p:txBody>
          <a:bodyPr/>
          <a:lstStyle/>
          <a:p>
            <a:fld id="{218A3A78-9781-404F-BD5F-40A8D9E03136}" type="slidenum">
              <a:rPr lang="en-US" smtClean="0"/>
              <a:t>‹#›</a:t>
            </a:fld>
            <a:endParaRPr lang="en-US" dirty="0"/>
          </a:p>
        </p:txBody>
      </p:sp>
    </p:spTree>
    <p:extLst>
      <p:ext uri="{BB962C8B-B14F-4D97-AF65-F5344CB8AC3E}">
        <p14:creationId xmlns:p14="http://schemas.microsoft.com/office/powerpoint/2010/main" val="8143142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639DAC-0811-BA4C-B60E-4DAAD447807B}"/>
              </a:ext>
            </a:extLst>
          </p:cNvPr>
          <p:cNvSpPr>
            <a:spLocks noGrp="1"/>
          </p:cNvSpPr>
          <p:nvPr>
            <p:ph type="dt" sz="half" idx="10"/>
          </p:nvPr>
        </p:nvSpPr>
        <p:spPr/>
        <p:txBody>
          <a:bodyPr/>
          <a:lstStyle/>
          <a:p>
            <a:fld id="{CA346D79-914A-8842-AE98-9E0A3E8FA064}" type="datetimeFigureOut">
              <a:rPr lang="en-US" smtClean="0"/>
              <a:t>5/27/20</a:t>
            </a:fld>
            <a:endParaRPr lang="en-US" dirty="0"/>
          </a:p>
        </p:txBody>
      </p:sp>
      <p:sp>
        <p:nvSpPr>
          <p:cNvPr id="3" name="Footer Placeholder 2">
            <a:extLst>
              <a:ext uri="{FF2B5EF4-FFF2-40B4-BE49-F238E27FC236}">
                <a16:creationId xmlns:a16="http://schemas.microsoft.com/office/drawing/2014/main" id="{F2EACE1A-0669-EE46-9545-9F9607161C1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5F9B982-E7A8-7342-AF68-275D7B3DBF2D}"/>
              </a:ext>
            </a:extLst>
          </p:cNvPr>
          <p:cNvSpPr>
            <a:spLocks noGrp="1"/>
          </p:cNvSpPr>
          <p:nvPr>
            <p:ph type="sldNum" sz="quarter" idx="12"/>
          </p:nvPr>
        </p:nvSpPr>
        <p:spPr/>
        <p:txBody>
          <a:bodyPr/>
          <a:lstStyle/>
          <a:p>
            <a:fld id="{218A3A78-9781-404F-BD5F-40A8D9E03136}" type="slidenum">
              <a:rPr lang="en-US" smtClean="0"/>
              <a:t>‹#›</a:t>
            </a:fld>
            <a:endParaRPr lang="en-US" dirty="0"/>
          </a:p>
        </p:txBody>
      </p:sp>
    </p:spTree>
    <p:extLst>
      <p:ext uri="{BB962C8B-B14F-4D97-AF65-F5344CB8AC3E}">
        <p14:creationId xmlns:p14="http://schemas.microsoft.com/office/powerpoint/2010/main" val="3768642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6E55E-3EAA-0642-9239-D75280DD706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6A32DB-F841-5949-9B80-C13486375A3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42A8BE-CAA2-D544-9818-E9E1C975F38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10E60F-775C-7A49-BB98-1BC403BC4221}"/>
              </a:ext>
            </a:extLst>
          </p:cNvPr>
          <p:cNvSpPr>
            <a:spLocks noGrp="1"/>
          </p:cNvSpPr>
          <p:nvPr>
            <p:ph type="dt" sz="half" idx="10"/>
          </p:nvPr>
        </p:nvSpPr>
        <p:spPr/>
        <p:txBody>
          <a:bodyPr/>
          <a:lstStyle/>
          <a:p>
            <a:fld id="{CA346D79-914A-8842-AE98-9E0A3E8FA064}" type="datetimeFigureOut">
              <a:rPr lang="en-US" smtClean="0"/>
              <a:t>5/27/20</a:t>
            </a:fld>
            <a:endParaRPr lang="en-US" dirty="0"/>
          </a:p>
        </p:txBody>
      </p:sp>
      <p:sp>
        <p:nvSpPr>
          <p:cNvPr id="6" name="Footer Placeholder 5">
            <a:extLst>
              <a:ext uri="{FF2B5EF4-FFF2-40B4-BE49-F238E27FC236}">
                <a16:creationId xmlns:a16="http://schemas.microsoft.com/office/drawing/2014/main" id="{332327D6-025C-BD4C-8ECA-A49F8FBD7BF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E249DDB-CBE0-6445-9641-BC1347EFD149}"/>
              </a:ext>
            </a:extLst>
          </p:cNvPr>
          <p:cNvSpPr>
            <a:spLocks noGrp="1"/>
          </p:cNvSpPr>
          <p:nvPr>
            <p:ph type="sldNum" sz="quarter" idx="12"/>
          </p:nvPr>
        </p:nvSpPr>
        <p:spPr/>
        <p:txBody>
          <a:bodyPr/>
          <a:lstStyle/>
          <a:p>
            <a:fld id="{218A3A78-9781-404F-BD5F-40A8D9E03136}" type="slidenum">
              <a:rPr lang="en-US" smtClean="0"/>
              <a:t>‹#›</a:t>
            </a:fld>
            <a:endParaRPr lang="en-US" dirty="0"/>
          </a:p>
        </p:txBody>
      </p:sp>
    </p:spTree>
    <p:extLst>
      <p:ext uri="{BB962C8B-B14F-4D97-AF65-F5344CB8AC3E}">
        <p14:creationId xmlns:p14="http://schemas.microsoft.com/office/powerpoint/2010/main" val="37544144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F1B44-4B37-9F4C-9BB5-61EB8CD1888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578CD3-7DBB-8447-A66F-A6B3843B1869}"/>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64443B0-EDCC-CD46-8F88-CB0CFED1182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E6C37D-7C87-DD4B-9D1A-A36ED594A28F}"/>
              </a:ext>
            </a:extLst>
          </p:cNvPr>
          <p:cNvSpPr>
            <a:spLocks noGrp="1"/>
          </p:cNvSpPr>
          <p:nvPr>
            <p:ph type="dt" sz="half" idx="10"/>
          </p:nvPr>
        </p:nvSpPr>
        <p:spPr/>
        <p:txBody>
          <a:bodyPr/>
          <a:lstStyle/>
          <a:p>
            <a:fld id="{CA346D79-914A-8842-AE98-9E0A3E8FA064}" type="datetimeFigureOut">
              <a:rPr lang="en-US" smtClean="0"/>
              <a:t>5/27/20</a:t>
            </a:fld>
            <a:endParaRPr lang="en-US" dirty="0"/>
          </a:p>
        </p:txBody>
      </p:sp>
      <p:sp>
        <p:nvSpPr>
          <p:cNvPr id="6" name="Footer Placeholder 5">
            <a:extLst>
              <a:ext uri="{FF2B5EF4-FFF2-40B4-BE49-F238E27FC236}">
                <a16:creationId xmlns:a16="http://schemas.microsoft.com/office/drawing/2014/main" id="{905F17CC-7F38-E444-9A95-AED8E1F5ED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C4CB6DF-2C50-FB4B-AABE-B361164B5D8E}"/>
              </a:ext>
            </a:extLst>
          </p:cNvPr>
          <p:cNvSpPr>
            <a:spLocks noGrp="1"/>
          </p:cNvSpPr>
          <p:nvPr>
            <p:ph type="sldNum" sz="quarter" idx="12"/>
          </p:nvPr>
        </p:nvSpPr>
        <p:spPr/>
        <p:txBody>
          <a:bodyPr/>
          <a:lstStyle/>
          <a:p>
            <a:fld id="{218A3A78-9781-404F-BD5F-40A8D9E03136}" type="slidenum">
              <a:rPr lang="en-US" smtClean="0"/>
              <a:t>‹#›</a:t>
            </a:fld>
            <a:endParaRPr lang="en-US" dirty="0"/>
          </a:p>
        </p:txBody>
      </p:sp>
    </p:spTree>
    <p:extLst>
      <p:ext uri="{BB962C8B-B14F-4D97-AF65-F5344CB8AC3E}">
        <p14:creationId xmlns:p14="http://schemas.microsoft.com/office/powerpoint/2010/main" val="34251506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F85E7-086F-D147-90CF-FFA7CB6B94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91921A-EFA9-5040-BEB8-25B1752678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285F1A-3FCB-7545-AB1E-906B6C8B9CCD}"/>
              </a:ext>
            </a:extLst>
          </p:cNvPr>
          <p:cNvSpPr>
            <a:spLocks noGrp="1"/>
          </p:cNvSpPr>
          <p:nvPr>
            <p:ph type="dt" sz="half" idx="10"/>
          </p:nvPr>
        </p:nvSpPr>
        <p:spPr/>
        <p:txBody>
          <a:bodyPr/>
          <a:lstStyle/>
          <a:p>
            <a:fld id="{CA346D79-914A-8842-AE98-9E0A3E8FA064}" type="datetimeFigureOut">
              <a:rPr lang="en-US" smtClean="0"/>
              <a:t>5/27/20</a:t>
            </a:fld>
            <a:endParaRPr lang="en-US" dirty="0"/>
          </a:p>
        </p:txBody>
      </p:sp>
      <p:sp>
        <p:nvSpPr>
          <p:cNvPr id="5" name="Footer Placeholder 4">
            <a:extLst>
              <a:ext uri="{FF2B5EF4-FFF2-40B4-BE49-F238E27FC236}">
                <a16:creationId xmlns:a16="http://schemas.microsoft.com/office/drawing/2014/main" id="{12EB8B19-0BAF-FB48-9183-73F4DA12CE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150D45A-D746-6E4B-B0B8-0909AE6163D2}"/>
              </a:ext>
            </a:extLst>
          </p:cNvPr>
          <p:cNvSpPr>
            <a:spLocks noGrp="1"/>
          </p:cNvSpPr>
          <p:nvPr>
            <p:ph type="sldNum" sz="quarter" idx="12"/>
          </p:nvPr>
        </p:nvSpPr>
        <p:spPr/>
        <p:txBody>
          <a:bodyPr/>
          <a:lstStyle/>
          <a:p>
            <a:fld id="{218A3A78-9781-404F-BD5F-40A8D9E03136}" type="slidenum">
              <a:rPr lang="en-US" smtClean="0"/>
              <a:t>‹#›</a:t>
            </a:fld>
            <a:endParaRPr lang="en-US" dirty="0"/>
          </a:p>
        </p:txBody>
      </p:sp>
    </p:spTree>
    <p:extLst>
      <p:ext uri="{BB962C8B-B14F-4D97-AF65-F5344CB8AC3E}">
        <p14:creationId xmlns:p14="http://schemas.microsoft.com/office/powerpoint/2010/main" val="41174882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D2577-BF21-DE40-9B7A-D2DE4BBD416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79A518-C42A-4C44-9991-9773F8BD985B}"/>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8C7D47-0EC0-A04C-B1BE-995C841B9884}"/>
              </a:ext>
            </a:extLst>
          </p:cNvPr>
          <p:cNvSpPr>
            <a:spLocks noGrp="1"/>
          </p:cNvSpPr>
          <p:nvPr>
            <p:ph type="dt" sz="half" idx="10"/>
          </p:nvPr>
        </p:nvSpPr>
        <p:spPr/>
        <p:txBody>
          <a:bodyPr/>
          <a:lstStyle/>
          <a:p>
            <a:fld id="{CA346D79-914A-8842-AE98-9E0A3E8FA064}" type="datetimeFigureOut">
              <a:rPr lang="en-US" smtClean="0"/>
              <a:t>5/27/20</a:t>
            </a:fld>
            <a:endParaRPr lang="en-US" dirty="0"/>
          </a:p>
        </p:txBody>
      </p:sp>
      <p:sp>
        <p:nvSpPr>
          <p:cNvPr id="5" name="Footer Placeholder 4">
            <a:extLst>
              <a:ext uri="{FF2B5EF4-FFF2-40B4-BE49-F238E27FC236}">
                <a16:creationId xmlns:a16="http://schemas.microsoft.com/office/drawing/2014/main" id="{CA333289-B466-E44C-97DF-9A804C764D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C552464-FC30-0E42-8385-22BC26746CC7}"/>
              </a:ext>
            </a:extLst>
          </p:cNvPr>
          <p:cNvSpPr>
            <a:spLocks noGrp="1"/>
          </p:cNvSpPr>
          <p:nvPr>
            <p:ph type="sldNum" sz="quarter" idx="12"/>
          </p:nvPr>
        </p:nvSpPr>
        <p:spPr/>
        <p:txBody>
          <a:bodyPr/>
          <a:lstStyle/>
          <a:p>
            <a:fld id="{218A3A78-9781-404F-BD5F-40A8D9E03136}" type="slidenum">
              <a:rPr lang="en-US" smtClean="0"/>
              <a:t>‹#›</a:t>
            </a:fld>
            <a:endParaRPr lang="en-US" dirty="0"/>
          </a:p>
        </p:txBody>
      </p:sp>
    </p:spTree>
    <p:extLst>
      <p:ext uri="{BB962C8B-B14F-4D97-AF65-F5344CB8AC3E}">
        <p14:creationId xmlns:p14="http://schemas.microsoft.com/office/powerpoint/2010/main" val="1085107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37D35F-DC6C-884F-A168-E27FE162B72A}"/>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B43CF9-C33C-BE41-A56A-C154A200016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132977F-4867-1E40-A7A9-91AC4E9786A4}"/>
              </a:ext>
            </a:extLst>
          </p:cNvPr>
          <p:cNvSpPr>
            <a:spLocks noGrp="1"/>
          </p:cNvSpPr>
          <p:nvPr>
            <p:ph type="ftr" sz="quarter" idx="3"/>
          </p:nvPr>
        </p:nvSpPr>
        <p:spPr>
          <a:xfrm>
            <a:off x="-1" y="6400800"/>
            <a:ext cx="9132983" cy="365125"/>
          </a:xfrm>
          <a:prstGeom prst="rect">
            <a:avLst/>
          </a:prstGeom>
          <a:pattFill prst="pct75">
            <a:fgClr>
              <a:srgbClr val="00B050"/>
            </a:fgClr>
            <a:bgClr>
              <a:schemeClr val="bg1"/>
            </a:bgClr>
          </a:pattFill>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960379623"/>
      </p:ext>
    </p:extLst>
  </p:cSld>
  <p:clrMap bg1="lt1" tx1="dk1" bg2="lt2" tx2="dk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BE8A16-EFD6-1F49-962B-32007B711D6D}"/>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40D84D-7070-4F4A-A124-CE7E23422A6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7273BE-7D35-9A4D-B9EE-1413CBB680B9}"/>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B0ADB1-A86D-3F4B-A833-D5D0AD2D7E11}" type="datetimeFigureOut">
              <a:rPr lang="en-US" smtClean="0"/>
              <a:t>5/27/20</a:t>
            </a:fld>
            <a:endParaRPr lang="en-US" dirty="0"/>
          </a:p>
        </p:txBody>
      </p:sp>
      <p:sp>
        <p:nvSpPr>
          <p:cNvPr id="5" name="Footer Placeholder 4">
            <a:extLst>
              <a:ext uri="{FF2B5EF4-FFF2-40B4-BE49-F238E27FC236}">
                <a16:creationId xmlns:a16="http://schemas.microsoft.com/office/drawing/2014/main" id="{C66DB0C2-6B9F-DA47-8F2E-C1FEDC2DDBE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93C7C4F-C2C8-774A-ACAA-5EF4838754C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BA6E5D-4160-9D46-BB46-8E390DBF5214}" type="slidenum">
              <a:rPr lang="en-US" smtClean="0"/>
              <a:t>‹#›</a:t>
            </a:fld>
            <a:endParaRPr lang="en-US" dirty="0"/>
          </a:p>
        </p:txBody>
      </p:sp>
    </p:spTree>
    <p:extLst>
      <p:ext uri="{BB962C8B-B14F-4D97-AF65-F5344CB8AC3E}">
        <p14:creationId xmlns:p14="http://schemas.microsoft.com/office/powerpoint/2010/main" val="779562403"/>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0F599C-4663-774B-BDCB-78E877A08B53}"/>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3953AD-2F2E-E44F-8E56-AA46CF7231B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195F21-D0B6-EE42-9866-9BF91BE8B26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975C88-6263-2D49-AEF4-74651DB3B4D5}" type="datetimeFigureOut">
              <a:rPr lang="en-US" smtClean="0"/>
              <a:t>5/27/20</a:t>
            </a:fld>
            <a:endParaRPr lang="en-US" dirty="0"/>
          </a:p>
        </p:txBody>
      </p:sp>
      <p:sp>
        <p:nvSpPr>
          <p:cNvPr id="5" name="Footer Placeholder 4">
            <a:extLst>
              <a:ext uri="{FF2B5EF4-FFF2-40B4-BE49-F238E27FC236}">
                <a16:creationId xmlns:a16="http://schemas.microsoft.com/office/drawing/2014/main" id="{51823963-9984-5A41-BC5E-0B0A7C9EB62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A394AF-6A65-CF4B-B8DF-AFBA10658D7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CB8BF0-03D8-7C42-95F5-2B6B855A8AB9}" type="slidenum">
              <a:rPr lang="en-US" smtClean="0"/>
              <a:t>‹#›</a:t>
            </a:fld>
            <a:endParaRPr lang="en-US" dirty="0"/>
          </a:p>
        </p:txBody>
      </p:sp>
    </p:spTree>
    <p:extLst>
      <p:ext uri="{BB962C8B-B14F-4D97-AF65-F5344CB8AC3E}">
        <p14:creationId xmlns:p14="http://schemas.microsoft.com/office/powerpoint/2010/main" val="3083635746"/>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439FBD-B7F6-344A-95A1-3659E3D26FF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C35A49-6868-144B-869E-BAFE7C328C4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BEAACF-01C8-E548-81DA-C53478EE700D}"/>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6C6F6-1DD1-D44C-B528-DD741AD44962}" type="datetimeFigureOut">
              <a:rPr lang="en-US" smtClean="0"/>
              <a:t>5/27/20</a:t>
            </a:fld>
            <a:endParaRPr lang="en-US" dirty="0"/>
          </a:p>
        </p:txBody>
      </p:sp>
      <p:sp>
        <p:nvSpPr>
          <p:cNvPr id="5" name="Footer Placeholder 4">
            <a:extLst>
              <a:ext uri="{FF2B5EF4-FFF2-40B4-BE49-F238E27FC236}">
                <a16:creationId xmlns:a16="http://schemas.microsoft.com/office/drawing/2014/main" id="{8CE6A95D-8D4F-8847-9CD8-12203DF97224}"/>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D532D36-CAAE-E74C-88D6-AAD0C148ADE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2C8BCC-C525-634A-9B7E-039F9421F512}" type="slidenum">
              <a:rPr lang="en-US" smtClean="0"/>
              <a:t>‹#›</a:t>
            </a:fld>
            <a:endParaRPr lang="en-US" dirty="0"/>
          </a:p>
        </p:txBody>
      </p:sp>
    </p:spTree>
    <p:extLst>
      <p:ext uri="{BB962C8B-B14F-4D97-AF65-F5344CB8AC3E}">
        <p14:creationId xmlns:p14="http://schemas.microsoft.com/office/powerpoint/2010/main" val="756063231"/>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E9D224-1831-9744-8C7D-93CFA3DEC7F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CBFC642-94CD-534F-A745-4CFDED5A443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458B6B-A8F4-2541-AE60-1A98D489C39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346D79-914A-8842-AE98-9E0A3E8FA064}" type="datetimeFigureOut">
              <a:rPr lang="en-US" smtClean="0"/>
              <a:t>5/27/20</a:t>
            </a:fld>
            <a:endParaRPr lang="en-US" dirty="0"/>
          </a:p>
        </p:txBody>
      </p:sp>
      <p:sp>
        <p:nvSpPr>
          <p:cNvPr id="5" name="Footer Placeholder 4">
            <a:extLst>
              <a:ext uri="{FF2B5EF4-FFF2-40B4-BE49-F238E27FC236}">
                <a16:creationId xmlns:a16="http://schemas.microsoft.com/office/drawing/2014/main" id="{48C8B8F4-5FC1-584D-A4AD-2453CC8B5792}"/>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562FD06-058D-9441-9250-45FF45669DCC}"/>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8A3A78-9781-404F-BD5F-40A8D9E03136}" type="slidenum">
              <a:rPr lang="en-US" smtClean="0"/>
              <a:t>‹#›</a:t>
            </a:fld>
            <a:endParaRPr lang="en-US" dirty="0"/>
          </a:p>
        </p:txBody>
      </p:sp>
    </p:spTree>
    <p:extLst>
      <p:ext uri="{BB962C8B-B14F-4D97-AF65-F5344CB8AC3E}">
        <p14:creationId xmlns:p14="http://schemas.microsoft.com/office/powerpoint/2010/main" val="4094333089"/>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pexels.com/@olly?utm_content=attributionCopyText&amp;utm_medium=referral&amp;utm_source=pexels" TargetMode="External"/><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hyperlink" Target="https://www.pexels.com/photo/concentrated-female-entrepreneur-typing-on-laptop-in-workplace-3756681/?utm_content=attributionCopyText&amp;utm_medium=referral&amp;utm_source=pexel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pexels.com/@olly?utm_content=attributionCopyText&amp;utm_medium=referral&amp;utm_source=pexels" TargetMode="External"/><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hyperlink" Target="https://www.pexels.com/photo/joyful-confident-woman-using-netbook-in-park-3772621/?utm_content=attributionCopyText&amp;utm_medium=referral&amp;utm_source=pexel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linkedin.com/edu/19612"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hyperlink" Target="https://www.pexels.com/@cowomen-1058097?utm_content=attributionCopyText&amp;utm_medium=referral&amp;utm_source=pexels" TargetMode="External"/><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hyperlink" Target="https://www.pexels.com/photo/three-women-smiling-2041390/?utm_content=attributionCopyText&amp;utm_medium=referral&amp;utm_source=pexels"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tiff"/></Relationships>
</file>

<file path=ppt/slides/_rels/slide28.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image" Target="../media/image27.jpg"/><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g"/></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31.xml.rels><?xml version="1.0" encoding="UTF-8" standalone="yes"?>
<Relationships xmlns="http://schemas.openxmlformats.org/package/2006/relationships"><Relationship Id="rId3" Type="http://schemas.openxmlformats.org/officeDocument/2006/relationships/hyperlink" Target="https://www.pexels.com/@cowomen-1058097?utm_content=attributionCopyText&amp;utm_medium=referral&amp;utm_source=pexels" TargetMode="External"/><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hyperlink" Target="https://www.pexels.com/photo/three-women-smiling-2041390/?utm_content=attributionCopyText&amp;utm_medium=referral&amp;utm_source=pexels"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www.pexels.com/@olly?utm_content=attributionCopyText&amp;utm_medium=referral&amp;utm_source=pexels" TargetMode="External"/><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hyperlink" Target="https://www.pexels.com/photo/photo-of-woman-using-her-laptop-935756/?utm_content=attributionCopyText&amp;utm_medium=referral&amp;utm_source=pexels"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17"/>
          <p:cNvSpPr txBox="1">
            <a:spLocks noChangeArrowheads="1"/>
          </p:cNvSpPr>
          <p:nvPr/>
        </p:nvSpPr>
        <p:spPr bwMode="auto">
          <a:xfrm>
            <a:off x="4572000" y="188913"/>
            <a:ext cx="45720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Times" panose="02020603050405020304" pitchFamily="18" charset="0"/>
                <a:ea typeface="MS PGothic" panose="020B0600070205080204" pitchFamily="34" charset="-128"/>
              </a:defRPr>
            </a:lvl1pPr>
            <a:lvl2pPr marL="742950" indent="-285750">
              <a:defRPr sz="2400" i="1">
                <a:solidFill>
                  <a:schemeClr val="tx1"/>
                </a:solidFill>
                <a:latin typeface="Times" panose="02020603050405020304" pitchFamily="18" charset="0"/>
                <a:ea typeface="MS PGothic" panose="020B0600070205080204" pitchFamily="34" charset="-128"/>
              </a:defRPr>
            </a:lvl2pPr>
            <a:lvl3pPr marL="1143000" indent="-228600">
              <a:defRPr sz="2400" i="1">
                <a:solidFill>
                  <a:schemeClr val="tx1"/>
                </a:solidFill>
                <a:latin typeface="Times" panose="02020603050405020304" pitchFamily="18" charset="0"/>
                <a:ea typeface="MS PGothic" panose="020B0600070205080204" pitchFamily="34" charset="-128"/>
              </a:defRPr>
            </a:lvl3pPr>
            <a:lvl4pPr marL="1600200" indent="-228600">
              <a:defRPr sz="2400" i="1">
                <a:solidFill>
                  <a:schemeClr val="tx1"/>
                </a:solidFill>
                <a:latin typeface="Times" panose="02020603050405020304" pitchFamily="18" charset="0"/>
                <a:ea typeface="MS PGothic" panose="020B0600070205080204" pitchFamily="34" charset="-128"/>
              </a:defRPr>
            </a:lvl4pPr>
            <a:lvl5pPr marL="2057400" indent="-228600">
              <a:defRPr sz="2400" i="1">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Times" panose="02020603050405020304" pitchFamily="18" charset="0"/>
                <a:ea typeface="MS PGothic" panose="020B0600070205080204" pitchFamily="34" charset="-128"/>
              </a:defRPr>
            </a:lvl9pPr>
          </a:lstStyle>
          <a:p>
            <a:pPr algn="r"/>
            <a:r>
              <a:rPr lang="en-US" sz="1800" i="0" dirty="0">
                <a:solidFill>
                  <a:schemeClr val="bg1"/>
                </a:solidFill>
                <a:latin typeface="Verdana" panose="020B0604030504040204" pitchFamily="34" charset="0"/>
              </a:rPr>
              <a:t>For Your Information</a:t>
            </a:r>
          </a:p>
        </p:txBody>
      </p:sp>
      <p:pic>
        <p:nvPicPr>
          <p:cNvPr id="5" name="Picture 4" descr="is.jpg">
            <a:extLst>
              <a:ext uri="{FF2B5EF4-FFF2-40B4-BE49-F238E27FC236}">
                <a16:creationId xmlns:a16="http://schemas.microsoft.com/office/drawing/2014/main" id="{4B48A154-E193-BF40-9615-E7883384D167}"/>
              </a:ext>
            </a:extLst>
          </p:cNvPr>
          <p:cNvPicPr>
            <a:picLocks noChangeAspect="1"/>
          </p:cNvPicPr>
          <p:nvPr/>
        </p:nvPicPr>
        <p:blipFill rotWithShape="1">
          <a:blip r:embed="rId3">
            <a:extLst>
              <a:ext uri="{28A0092B-C50C-407E-A947-70E740481C1C}">
                <a14:useLocalDpi xmlns:a14="http://schemas.microsoft.com/office/drawing/2010/main" val="0"/>
              </a:ext>
            </a:extLst>
          </a:blip>
          <a:srcRect t="33339" b="28384"/>
          <a:stretch/>
        </p:blipFill>
        <p:spPr>
          <a:xfrm>
            <a:off x="3050003" y="2790126"/>
            <a:ext cx="3338116" cy="1277748"/>
          </a:xfrm>
          <a:prstGeom prst="rect">
            <a:avLst/>
          </a:prstGeom>
        </p:spPr>
      </p:pic>
      <p:sp>
        <p:nvSpPr>
          <p:cNvPr id="2" name="TextBox 1">
            <a:extLst>
              <a:ext uri="{FF2B5EF4-FFF2-40B4-BE49-F238E27FC236}">
                <a16:creationId xmlns:a16="http://schemas.microsoft.com/office/drawing/2014/main" id="{68867744-202A-5340-9593-3D90F59C868F}"/>
              </a:ext>
            </a:extLst>
          </p:cNvPr>
          <p:cNvSpPr txBox="1"/>
          <p:nvPr/>
        </p:nvSpPr>
        <p:spPr>
          <a:xfrm>
            <a:off x="616742" y="318855"/>
            <a:ext cx="7910513" cy="830997"/>
          </a:xfrm>
          <a:prstGeom prst="rect">
            <a:avLst/>
          </a:prstGeom>
          <a:noFill/>
        </p:spPr>
        <p:txBody>
          <a:bodyPr wrap="square" rtlCol="0" anchor="ctr" anchorCtr="0">
            <a:spAutoFit/>
          </a:bodyPr>
          <a:lstStyle/>
          <a:p>
            <a:r>
              <a:rPr lang="en-US" b="1" dirty="0"/>
              <a:t>Visitation Alumnae Board Presents:  </a:t>
            </a:r>
            <a:br>
              <a:rPr lang="en-US" b="1" dirty="0"/>
            </a:br>
            <a:r>
              <a:rPr lang="en-US" b="1" dirty="0"/>
              <a:t>Navigating the Virtual Job Landscape Session One</a:t>
            </a:r>
          </a:p>
        </p:txBody>
      </p:sp>
      <p:sp>
        <p:nvSpPr>
          <p:cNvPr id="7" name="Footer Placeholder 5">
            <a:extLst>
              <a:ext uri="{FF2B5EF4-FFF2-40B4-BE49-F238E27FC236}">
                <a16:creationId xmlns:a16="http://schemas.microsoft.com/office/drawing/2014/main" id="{EFC83DC3-260A-7C43-9CF5-5D775E372016}"/>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
        <p:nvSpPr>
          <p:cNvPr id="3" name="TextBox 2">
            <a:extLst>
              <a:ext uri="{FF2B5EF4-FFF2-40B4-BE49-F238E27FC236}">
                <a16:creationId xmlns:a16="http://schemas.microsoft.com/office/drawing/2014/main" id="{EFCA51FC-F647-6845-AA8F-0E4A76FA8F27}"/>
              </a:ext>
            </a:extLst>
          </p:cNvPr>
          <p:cNvSpPr txBox="1"/>
          <p:nvPr/>
        </p:nvSpPr>
        <p:spPr>
          <a:xfrm>
            <a:off x="2703432" y="1924279"/>
            <a:ext cx="4031259" cy="707886"/>
          </a:xfrm>
          <a:prstGeom prst="rect">
            <a:avLst/>
          </a:prstGeom>
          <a:noFill/>
        </p:spPr>
        <p:txBody>
          <a:bodyPr wrap="square" rtlCol="0" anchor="ctr">
            <a:spAutoFit/>
          </a:bodyPr>
          <a:lstStyle/>
          <a:p>
            <a:r>
              <a:rPr lang="en-US" sz="4000" dirty="0"/>
              <a:t>Maximizing Your</a:t>
            </a:r>
          </a:p>
        </p:txBody>
      </p:sp>
      <p:sp>
        <p:nvSpPr>
          <p:cNvPr id="8" name="TextBox 7">
            <a:extLst>
              <a:ext uri="{FF2B5EF4-FFF2-40B4-BE49-F238E27FC236}">
                <a16:creationId xmlns:a16="http://schemas.microsoft.com/office/drawing/2014/main" id="{575B8283-5F41-C443-8A93-F59DE94E5970}"/>
              </a:ext>
            </a:extLst>
          </p:cNvPr>
          <p:cNvSpPr txBox="1"/>
          <p:nvPr/>
        </p:nvSpPr>
        <p:spPr>
          <a:xfrm>
            <a:off x="3880861" y="4219616"/>
            <a:ext cx="1676400" cy="707886"/>
          </a:xfrm>
          <a:prstGeom prst="rect">
            <a:avLst/>
          </a:prstGeom>
          <a:noFill/>
        </p:spPr>
        <p:txBody>
          <a:bodyPr wrap="square" rtlCol="0" anchor="ctr">
            <a:spAutoFit/>
          </a:bodyPr>
          <a:lstStyle/>
          <a:p>
            <a:r>
              <a:rPr lang="en-US" sz="4000" dirty="0"/>
              <a:t>Profile</a:t>
            </a:r>
          </a:p>
        </p:txBody>
      </p:sp>
    </p:spTree>
    <p:extLst>
      <p:ext uri="{BB962C8B-B14F-4D97-AF65-F5344CB8AC3E}">
        <p14:creationId xmlns:p14="http://schemas.microsoft.com/office/powerpoint/2010/main" val="349078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5">
            <a:extLst>
              <a:ext uri="{FF2B5EF4-FFF2-40B4-BE49-F238E27FC236}">
                <a16:creationId xmlns:a16="http://schemas.microsoft.com/office/drawing/2014/main" id="{777AF6A6-0959-7247-862E-1013A4A96945}"/>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
        <p:nvSpPr>
          <p:cNvPr id="3" name="Rectangle 2">
            <a:extLst>
              <a:ext uri="{FF2B5EF4-FFF2-40B4-BE49-F238E27FC236}">
                <a16:creationId xmlns:a16="http://schemas.microsoft.com/office/drawing/2014/main" id="{DF89572E-DF8B-054A-A850-F4FE0923B330}"/>
              </a:ext>
            </a:extLst>
          </p:cNvPr>
          <p:cNvSpPr/>
          <p:nvPr/>
        </p:nvSpPr>
        <p:spPr>
          <a:xfrm>
            <a:off x="283029" y="468086"/>
            <a:ext cx="8327571" cy="1015663"/>
          </a:xfrm>
          <a:prstGeom prst="rect">
            <a:avLst/>
          </a:prstGeom>
        </p:spPr>
        <p:txBody>
          <a:bodyPr wrap="square">
            <a:spAutoFit/>
          </a:bodyPr>
          <a:lstStyle/>
          <a:p>
            <a:r>
              <a:rPr lang="en-US" dirty="0">
                <a:solidFill>
                  <a:srgbClr val="333333"/>
                </a:solidFill>
                <a:latin typeface="Times" pitchFamily="2" charset="0"/>
              </a:rPr>
              <a:t>BEFORE WE START:  </a:t>
            </a:r>
          </a:p>
          <a:p>
            <a:pPr marL="342900" indent="-342900">
              <a:buFont typeface="Arial" panose="020B0604020202020204" pitchFamily="34" charset="0"/>
              <a:buChar char="•"/>
            </a:pPr>
            <a:r>
              <a:rPr lang="en-US" sz="1800" dirty="0">
                <a:solidFill>
                  <a:srgbClr val="333333"/>
                </a:solidFill>
                <a:latin typeface="Times" pitchFamily="2" charset="0"/>
              </a:rPr>
              <a:t>Turn off setting that alerts your network on updates to your profile.</a:t>
            </a:r>
          </a:p>
          <a:p>
            <a:pPr marL="342900" indent="-342900">
              <a:buFont typeface="Arial" panose="020B0604020202020204" pitchFamily="34" charset="0"/>
              <a:buChar char="•"/>
            </a:pPr>
            <a:r>
              <a:rPr lang="en-US" sz="1800" dirty="0">
                <a:solidFill>
                  <a:srgbClr val="333333"/>
                </a:solidFill>
                <a:latin typeface="Times" pitchFamily="2" charset="0"/>
              </a:rPr>
              <a:t>Settings &amp; Privacy section / “Sharing Profile Edits” / toggle button to “No”</a:t>
            </a:r>
            <a:endParaRPr lang="en-US" sz="1800" dirty="0">
              <a:latin typeface="Times" pitchFamily="2" charset="0"/>
            </a:endParaRPr>
          </a:p>
        </p:txBody>
      </p:sp>
      <p:pic>
        <p:nvPicPr>
          <p:cNvPr id="5" name="Picture 4" descr="A screenshot of a cell phone&#10;&#10;Description automatically generated">
            <a:extLst>
              <a:ext uri="{FF2B5EF4-FFF2-40B4-BE49-F238E27FC236}">
                <a16:creationId xmlns:a16="http://schemas.microsoft.com/office/drawing/2014/main" id="{2A5DCBB2-3696-094F-B2EC-29307B2E41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981200"/>
            <a:ext cx="6477000" cy="4118984"/>
          </a:xfrm>
          <a:prstGeom prst="rect">
            <a:avLst/>
          </a:prstGeom>
        </p:spPr>
      </p:pic>
      <p:sp>
        <p:nvSpPr>
          <p:cNvPr id="6" name="Right Arrow 5">
            <a:extLst>
              <a:ext uri="{FF2B5EF4-FFF2-40B4-BE49-F238E27FC236}">
                <a16:creationId xmlns:a16="http://schemas.microsoft.com/office/drawing/2014/main" id="{E2D7CAA6-68EE-5740-813F-198B398513BF}"/>
              </a:ext>
            </a:extLst>
          </p:cNvPr>
          <p:cNvSpPr/>
          <p:nvPr/>
        </p:nvSpPr>
        <p:spPr>
          <a:xfrm>
            <a:off x="2133600" y="4267200"/>
            <a:ext cx="762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Arrow 6">
            <a:extLst>
              <a:ext uri="{FF2B5EF4-FFF2-40B4-BE49-F238E27FC236}">
                <a16:creationId xmlns:a16="http://schemas.microsoft.com/office/drawing/2014/main" id="{66975002-B9FB-D748-9379-EE22D141D47E}"/>
              </a:ext>
            </a:extLst>
          </p:cNvPr>
          <p:cNvSpPr/>
          <p:nvPr/>
        </p:nvSpPr>
        <p:spPr>
          <a:xfrm>
            <a:off x="6400800" y="4267200"/>
            <a:ext cx="762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7406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514600"/>
            <a:ext cx="7924800" cy="5755422"/>
          </a:xfrm>
          <a:prstGeom prst="rect">
            <a:avLst/>
          </a:prstGeom>
          <a:noFill/>
        </p:spPr>
        <p:txBody>
          <a:bodyPr wrap="square" rtlCol="0">
            <a:spAutoFit/>
          </a:bodyPr>
          <a:lstStyle/>
          <a:p>
            <a:r>
              <a:rPr lang="en-US" sz="3200" b="1" u="sng" dirty="0"/>
              <a:t>Quick Facts:</a:t>
            </a:r>
          </a:p>
          <a:p>
            <a:endParaRPr lang="en-US" sz="3200" dirty="0"/>
          </a:p>
          <a:p>
            <a:pPr marL="457200" indent="-457200">
              <a:buFont typeface="Arial" panose="020B0604020202020204" pitchFamily="34" charset="0"/>
              <a:buChar char="•"/>
            </a:pPr>
            <a:r>
              <a:rPr lang="en-US" dirty="0"/>
              <a:t>Only 50% of users have a complete profile</a:t>
            </a:r>
          </a:p>
          <a:p>
            <a:pPr marL="457200" indent="-457200">
              <a:buFont typeface="Arial" panose="020B0604020202020204" pitchFamily="34" charset="0"/>
              <a:buChar char="•"/>
            </a:pPr>
            <a:r>
              <a:rPr lang="en-US" dirty="0"/>
              <a:t>90% of recruiters use LinkedIn</a:t>
            </a:r>
          </a:p>
          <a:p>
            <a:pPr marL="457200" indent="-457200">
              <a:buFont typeface="Arial" panose="020B0604020202020204" pitchFamily="34" charset="0"/>
              <a:buChar char="•"/>
            </a:pPr>
            <a:r>
              <a:rPr lang="en-US" dirty="0"/>
              <a:t>47% of employers say that if they can't find a job candidate online, they are less likely to call that person for an interview.</a:t>
            </a:r>
          </a:p>
          <a:p>
            <a:pPr marL="457200" indent="-457200">
              <a:buFont typeface="Arial" panose="020B0604020202020204" pitchFamily="34" charset="0"/>
              <a:buChar char="•"/>
            </a:pPr>
            <a:r>
              <a:rPr lang="en-US" dirty="0"/>
              <a:t>610 Million members </a:t>
            </a:r>
          </a:p>
          <a:p>
            <a:br>
              <a:rPr lang="en-US" sz="3200" dirty="0"/>
            </a:br>
            <a:endParaRPr lang="en-US" sz="3200" dirty="0"/>
          </a:p>
          <a:p>
            <a:pPr algn="ctr"/>
            <a:br>
              <a:rPr lang="en-US" sz="3200" dirty="0"/>
            </a:br>
            <a:br>
              <a:rPr lang="en-US" sz="3200" dirty="0"/>
            </a:br>
            <a:endParaRPr lang="en-US" sz="3200" dirty="0"/>
          </a:p>
        </p:txBody>
      </p:sp>
      <p:sp>
        <p:nvSpPr>
          <p:cNvPr id="4" name="Footer Placeholder 5">
            <a:extLst>
              <a:ext uri="{FF2B5EF4-FFF2-40B4-BE49-F238E27FC236}">
                <a16:creationId xmlns:a16="http://schemas.microsoft.com/office/drawing/2014/main" id="{5A0A1F8B-28A9-4349-9992-483BF4D04763}"/>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5" name="Picture 4" descr="A person sitting at a table using a computer&#10;&#10;Description automatically generated">
            <a:extLst>
              <a:ext uri="{FF2B5EF4-FFF2-40B4-BE49-F238E27FC236}">
                <a16:creationId xmlns:a16="http://schemas.microsoft.com/office/drawing/2014/main" id="{076B8983-A360-4D4C-87CD-42762FC982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0" y="297980"/>
            <a:ext cx="3886200" cy="2590800"/>
          </a:xfrm>
          <a:prstGeom prst="rect">
            <a:avLst/>
          </a:prstGeom>
        </p:spPr>
      </p:pic>
      <p:sp>
        <p:nvSpPr>
          <p:cNvPr id="6" name="Rectangle 5">
            <a:extLst>
              <a:ext uri="{FF2B5EF4-FFF2-40B4-BE49-F238E27FC236}">
                <a16:creationId xmlns:a16="http://schemas.microsoft.com/office/drawing/2014/main" id="{EFA8A652-A2C9-3544-91CF-A62001A9BFB4}"/>
              </a:ext>
            </a:extLst>
          </p:cNvPr>
          <p:cNvSpPr/>
          <p:nvPr/>
        </p:nvSpPr>
        <p:spPr>
          <a:xfrm>
            <a:off x="5938157" y="2673336"/>
            <a:ext cx="4572000" cy="215444"/>
          </a:xfrm>
          <a:prstGeom prst="rect">
            <a:avLst/>
          </a:prstGeom>
        </p:spPr>
        <p:txBody>
          <a:bodyPr>
            <a:spAutoFit/>
          </a:bodyPr>
          <a:lstStyle/>
          <a:p>
            <a:r>
              <a:rPr lang="en-US" sz="800" dirty="0">
                <a:latin typeface="-apple-system"/>
              </a:rPr>
              <a:t>Photo by </a:t>
            </a:r>
            <a:r>
              <a:rPr lang="en-US" sz="800" b="1" dirty="0">
                <a:latin typeface="-apple-system"/>
                <a:hlinkClick r:id="rId3">
                  <a:extLst>
                    <a:ext uri="{A12FA001-AC4F-418D-AE19-62706E023703}">
                      <ahyp:hlinkClr xmlns:ahyp="http://schemas.microsoft.com/office/drawing/2018/hyperlinkcolor" val="tx"/>
                    </a:ext>
                  </a:extLst>
                </a:hlinkClick>
              </a:rPr>
              <a:t>Andrea Piacquadio</a:t>
            </a:r>
            <a:r>
              <a:rPr lang="en-US" sz="800" dirty="0">
                <a:latin typeface="-apple-system"/>
              </a:rPr>
              <a:t> from </a:t>
            </a:r>
            <a:r>
              <a:rPr lang="en-US" sz="800" b="1" dirty="0">
                <a:latin typeface="-apple-system"/>
                <a:hlinkClick r:id="rId4">
                  <a:extLst>
                    <a:ext uri="{A12FA001-AC4F-418D-AE19-62706E023703}">
                      <ahyp:hlinkClr xmlns:ahyp="http://schemas.microsoft.com/office/drawing/2018/hyperlinkcolor" val="tx"/>
                    </a:ext>
                  </a:extLst>
                </a:hlinkClick>
              </a:rPr>
              <a:t>Pexels</a:t>
            </a:r>
            <a:endParaRPr lang="en-US" sz="800" dirty="0"/>
          </a:p>
        </p:txBody>
      </p:sp>
    </p:spTree>
    <p:extLst>
      <p:ext uri="{BB962C8B-B14F-4D97-AF65-F5344CB8AC3E}">
        <p14:creationId xmlns:p14="http://schemas.microsoft.com/office/powerpoint/2010/main" val="3205869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864425"/>
            <a:ext cx="7924800" cy="3970318"/>
          </a:xfrm>
          <a:prstGeom prst="rect">
            <a:avLst/>
          </a:prstGeom>
          <a:noFill/>
        </p:spPr>
        <p:txBody>
          <a:bodyPr wrap="square" rtlCol="0">
            <a:spAutoFit/>
          </a:bodyPr>
          <a:lstStyle/>
          <a:p>
            <a:r>
              <a:rPr lang="en-US" sz="3200" dirty="0"/>
              <a:t>1: a findable profile </a:t>
            </a:r>
          </a:p>
          <a:p>
            <a:endParaRPr lang="en-US" sz="2800" dirty="0"/>
          </a:p>
          <a:p>
            <a:r>
              <a:rPr lang="en-US" sz="3200" dirty="0"/>
              <a:t>2: a visually appealing profile</a:t>
            </a:r>
            <a:br>
              <a:rPr lang="en-US" sz="3200" dirty="0"/>
            </a:br>
            <a:endParaRPr lang="en-US" sz="3200" dirty="0"/>
          </a:p>
          <a:p>
            <a:r>
              <a:rPr lang="en-US" sz="3200" dirty="0"/>
              <a:t>3: an active profile</a:t>
            </a:r>
            <a:endParaRPr lang="en-US" sz="3200" b="1" dirty="0"/>
          </a:p>
          <a:p>
            <a:pPr algn="ctr"/>
            <a:br>
              <a:rPr lang="en-US" sz="3200" dirty="0"/>
            </a:br>
            <a:br>
              <a:rPr lang="en-US" sz="3200" dirty="0"/>
            </a:br>
            <a:endParaRPr lang="en-US" sz="3200" dirty="0"/>
          </a:p>
        </p:txBody>
      </p:sp>
      <p:sp>
        <p:nvSpPr>
          <p:cNvPr id="3" name="TextBox 2">
            <a:extLst>
              <a:ext uri="{FF2B5EF4-FFF2-40B4-BE49-F238E27FC236}">
                <a16:creationId xmlns:a16="http://schemas.microsoft.com/office/drawing/2014/main" id="{9DA11ECE-8EB7-0D42-9150-CB816366255C}"/>
              </a:ext>
            </a:extLst>
          </p:cNvPr>
          <p:cNvSpPr txBox="1"/>
          <p:nvPr/>
        </p:nvSpPr>
        <p:spPr>
          <a:xfrm>
            <a:off x="772886" y="990600"/>
            <a:ext cx="4475905" cy="461665"/>
          </a:xfrm>
          <a:prstGeom prst="rect">
            <a:avLst/>
          </a:prstGeom>
          <a:noFill/>
        </p:spPr>
        <p:txBody>
          <a:bodyPr wrap="none" rtlCol="0">
            <a:spAutoFit/>
          </a:bodyPr>
          <a:lstStyle/>
          <a:p>
            <a:r>
              <a:rPr lang="en-US" b="1" u="sng" dirty="0"/>
              <a:t>3 Keys to Maximizing LinkedIn:</a:t>
            </a:r>
          </a:p>
        </p:txBody>
      </p:sp>
      <p:sp>
        <p:nvSpPr>
          <p:cNvPr id="4" name="Footer Placeholder 5">
            <a:extLst>
              <a:ext uri="{FF2B5EF4-FFF2-40B4-BE49-F238E27FC236}">
                <a16:creationId xmlns:a16="http://schemas.microsoft.com/office/drawing/2014/main" id="{5A0A1F8B-28A9-4349-9992-483BF4D04763}"/>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224583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427838"/>
            <a:ext cx="7924800" cy="2554545"/>
          </a:xfrm>
          <a:prstGeom prst="rect">
            <a:avLst/>
          </a:prstGeom>
          <a:noFill/>
        </p:spPr>
        <p:txBody>
          <a:bodyPr wrap="square" rtlCol="0">
            <a:spAutoFit/>
          </a:bodyPr>
          <a:lstStyle/>
          <a:p>
            <a:pPr algn="ctr"/>
            <a:r>
              <a:rPr lang="en-US" sz="3200" dirty="0"/>
              <a:t>PART #1: </a:t>
            </a:r>
          </a:p>
          <a:p>
            <a:pPr algn="ctr"/>
            <a:endParaRPr lang="en-US" sz="3200" b="1" dirty="0"/>
          </a:p>
          <a:p>
            <a:pPr algn="ctr"/>
            <a:r>
              <a:rPr lang="en-US" sz="3200" dirty="0"/>
              <a:t>A Findable Profile</a:t>
            </a:r>
            <a:br>
              <a:rPr lang="en-US" sz="3200" dirty="0"/>
            </a:br>
            <a:br>
              <a:rPr lang="en-US" sz="3200" dirty="0"/>
            </a:br>
            <a:endParaRPr lang="en-US" sz="3200" dirty="0"/>
          </a:p>
        </p:txBody>
      </p:sp>
      <p:sp>
        <p:nvSpPr>
          <p:cNvPr id="3" name="Footer Placeholder 5">
            <a:extLst>
              <a:ext uri="{FF2B5EF4-FFF2-40B4-BE49-F238E27FC236}">
                <a16:creationId xmlns:a16="http://schemas.microsoft.com/office/drawing/2014/main" id="{B16AF4C1-F27B-B041-9B1A-02CB7CF57608}"/>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5" name="Picture 4" descr="A person sitting at a park&#10;&#10;Description automatically generated">
            <a:extLst>
              <a:ext uri="{FF2B5EF4-FFF2-40B4-BE49-F238E27FC236}">
                <a16:creationId xmlns:a16="http://schemas.microsoft.com/office/drawing/2014/main" id="{D8B9937B-DAF3-0B42-89EB-51D37B540E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9350" y="553007"/>
            <a:ext cx="4000500" cy="2667000"/>
          </a:xfrm>
          <a:prstGeom prst="rect">
            <a:avLst/>
          </a:prstGeom>
        </p:spPr>
      </p:pic>
      <p:sp>
        <p:nvSpPr>
          <p:cNvPr id="6" name="Rectangle 5">
            <a:extLst>
              <a:ext uri="{FF2B5EF4-FFF2-40B4-BE49-F238E27FC236}">
                <a16:creationId xmlns:a16="http://schemas.microsoft.com/office/drawing/2014/main" id="{0AE2ED01-289D-EE4E-9DCD-32D3027444EB}"/>
              </a:ext>
            </a:extLst>
          </p:cNvPr>
          <p:cNvSpPr/>
          <p:nvPr/>
        </p:nvSpPr>
        <p:spPr>
          <a:xfrm>
            <a:off x="4267200" y="2904453"/>
            <a:ext cx="4572000" cy="215444"/>
          </a:xfrm>
          <a:prstGeom prst="rect">
            <a:avLst/>
          </a:prstGeom>
        </p:spPr>
        <p:txBody>
          <a:bodyPr>
            <a:spAutoFit/>
          </a:bodyPr>
          <a:lstStyle/>
          <a:p>
            <a:r>
              <a:rPr lang="en-US" sz="800" dirty="0">
                <a:latin typeface="-apple-system"/>
              </a:rPr>
              <a:t>Photo by </a:t>
            </a:r>
            <a:r>
              <a:rPr lang="en-US" sz="800" b="1" dirty="0">
                <a:latin typeface="-apple-system"/>
                <a:hlinkClick r:id="rId3">
                  <a:extLst>
                    <a:ext uri="{A12FA001-AC4F-418D-AE19-62706E023703}">
                      <ahyp:hlinkClr xmlns:ahyp="http://schemas.microsoft.com/office/drawing/2018/hyperlinkcolor" val="tx"/>
                    </a:ext>
                  </a:extLst>
                </a:hlinkClick>
              </a:rPr>
              <a:t>Andrea Piacquadio</a:t>
            </a:r>
            <a:r>
              <a:rPr lang="en-US" sz="800" dirty="0">
                <a:latin typeface="-apple-system"/>
              </a:rPr>
              <a:t> from </a:t>
            </a:r>
            <a:r>
              <a:rPr lang="en-US" sz="600" b="1" dirty="0">
                <a:latin typeface="-apple-system"/>
                <a:hlinkClick r:id="rId4">
                  <a:extLst>
                    <a:ext uri="{A12FA001-AC4F-418D-AE19-62706E023703}">
                      <ahyp:hlinkClr xmlns:ahyp="http://schemas.microsoft.com/office/drawing/2018/hyperlinkcolor" val="tx"/>
                    </a:ext>
                  </a:extLst>
                </a:hlinkClick>
              </a:rPr>
              <a:t>Pexels</a:t>
            </a:r>
            <a:endParaRPr lang="en-US" sz="600" dirty="0"/>
          </a:p>
        </p:txBody>
      </p:sp>
    </p:spTree>
    <p:extLst>
      <p:ext uri="{BB962C8B-B14F-4D97-AF65-F5344CB8AC3E}">
        <p14:creationId xmlns:p14="http://schemas.microsoft.com/office/powerpoint/2010/main" val="1479204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900" y="94829"/>
            <a:ext cx="7315200" cy="3046988"/>
          </a:xfrm>
          <a:prstGeom prst="rect">
            <a:avLst/>
          </a:prstGeom>
          <a:noFill/>
        </p:spPr>
        <p:txBody>
          <a:bodyPr wrap="square" rtlCol="0">
            <a:spAutoFit/>
          </a:bodyPr>
          <a:lstStyle/>
          <a:p>
            <a:br>
              <a:rPr lang="en-US" dirty="0"/>
            </a:br>
            <a:r>
              <a:rPr lang="en-US" b="1" dirty="0"/>
              <a:t>URL Customization: </a:t>
            </a:r>
            <a:r>
              <a:rPr lang="en-US" dirty="0"/>
              <a:t>so you can include it on business cards, resumes and email signatures.</a:t>
            </a:r>
            <a:br>
              <a:rPr lang="en-US" b="1" dirty="0"/>
            </a:br>
            <a:r>
              <a:rPr lang="en-US" dirty="0"/>
              <a:t>Go to the upper right of your profile under the toolbar, click on: “Edit public profile and URL.”</a:t>
            </a:r>
          </a:p>
          <a:p>
            <a:endParaRPr lang="en-US" dirty="0"/>
          </a:p>
          <a:p>
            <a:endParaRPr lang="en-US" dirty="0"/>
          </a:p>
          <a:p>
            <a:endParaRPr lang="en-US" dirty="0"/>
          </a:p>
        </p:txBody>
      </p:sp>
      <p:sp>
        <p:nvSpPr>
          <p:cNvPr id="3" name="Footer Placeholder 5">
            <a:extLst>
              <a:ext uri="{FF2B5EF4-FFF2-40B4-BE49-F238E27FC236}">
                <a16:creationId xmlns:a16="http://schemas.microsoft.com/office/drawing/2014/main" id="{2DA08D44-0F0A-624A-BB5F-B8F40365D950}"/>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5" name="Picture 4" descr="A screenshot of a social media post&#10;&#10;Description automatically generated">
            <a:extLst>
              <a:ext uri="{FF2B5EF4-FFF2-40B4-BE49-F238E27FC236}">
                <a16:creationId xmlns:a16="http://schemas.microsoft.com/office/drawing/2014/main" id="{BBA39303-DAEA-D54B-950B-1893B98481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2133600"/>
            <a:ext cx="6781800" cy="3885168"/>
          </a:xfrm>
          <a:prstGeom prst="rect">
            <a:avLst/>
          </a:prstGeom>
        </p:spPr>
      </p:pic>
      <p:sp>
        <p:nvSpPr>
          <p:cNvPr id="6" name="Right Arrow 5">
            <a:extLst>
              <a:ext uri="{FF2B5EF4-FFF2-40B4-BE49-F238E27FC236}">
                <a16:creationId xmlns:a16="http://schemas.microsoft.com/office/drawing/2014/main" id="{AD5994A4-6570-D649-A5AF-4E239941D21F}"/>
              </a:ext>
            </a:extLst>
          </p:cNvPr>
          <p:cNvSpPr/>
          <p:nvPr/>
        </p:nvSpPr>
        <p:spPr>
          <a:xfrm>
            <a:off x="4876800" y="2514600"/>
            <a:ext cx="685800" cy="4997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79091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7924800" cy="4893647"/>
          </a:xfrm>
          <a:prstGeom prst="rect">
            <a:avLst/>
          </a:prstGeom>
          <a:noFill/>
        </p:spPr>
        <p:txBody>
          <a:bodyPr wrap="square" rtlCol="0">
            <a:spAutoFit/>
          </a:bodyPr>
          <a:lstStyle/>
          <a:p>
            <a:endParaRPr lang="en-US" dirty="0"/>
          </a:p>
          <a:p>
            <a:r>
              <a:rPr lang="en-US" b="1" u="sng" dirty="0"/>
              <a:t>What does it take to be found? </a:t>
            </a:r>
          </a:p>
          <a:p>
            <a:endParaRPr lang="en-US" dirty="0"/>
          </a:p>
          <a:p>
            <a:r>
              <a:rPr lang="en-US" dirty="0"/>
              <a:t>KEY WORDS –</a:t>
            </a:r>
          </a:p>
          <a:p>
            <a:endParaRPr lang="en-US" dirty="0"/>
          </a:p>
          <a:p>
            <a:pPr marL="342900" indent="-342900">
              <a:buFont typeface="Arial" panose="020B0604020202020204" pitchFamily="34" charset="0"/>
              <a:buChar char="•"/>
            </a:pPr>
            <a:r>
              <a:rPr lang="en-US" dirty="0"/>
              <a:t>Words used in search queries that answer your potential employer’s main question: “How can you help me?”</a:t>
            </a:r>
            <a:br>
              <a:rPr lang="en-US" dirty="0"/>
            </a:br>
            <a:endParaRPr lang="en-US" dirty="0"/>
          </a:p>
          <a:p>
            <a:pPr marL="342900" indent="-342900">
              <a:buFont typeface="Arial" panose="020B0604020202020204" pitchFamily="34" charset="0"/>
              <a:buChar char="•"/>
            </a:pPr>
            <a:r>
              <a:rPr lang="en-US" dirty="0"/>
              <a:t>Search job postings for your area of expertise to see what words and phrases the postings use. </a:t>
            </a:r>
            <a:br>
              <a:rPr lang="en-US" dirty="0"/>
            </a:br>
            <a:endParaRPr lang="en-US" dirty="0"/>
          </a:p>
          <a:p>
            <a:pPr marL="342900" indent="-342900">
              <a:buFont typeface="Arial" panose="020B0604020202020204" pitchFamily="34" charset="0"/>
              <a:buChar char="•"/>
            </a:pPr>
            <a:r>
              <a:rPr lang="en-US" dirty="0"/>
              <a:t>Use those keywords in your profile (and your resume).</a:t>
            </a:r>
          </a:p>
          <a:p>
            <a:endParaRPr lang="en-US" dirty="0"/>
          </a:p>
        </p:txBody>
      </p:sp>
      <p:sp>
        <p:nvSpPr>
          <p:cNvPr id="3" name="Footer Placeholder 5">
            <a:extLst>
              <a:ext uri="{FF2B5EF4-FFF2-40B4-BE49-F238E27FC236}">
                <a16:creationId xmlns:a16="http://schemas.microsoft.com/office/drawing/2014/main" id="{46F41F6B-9E4E-A44D-BB34-38AC12FBE229}"/>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2315184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social media post&#10;&#10;Description automatically generated">
            <a:extLst>
              <a:ext uri="{FF2B5EF4-FFF2-40B4-BE49-F238E27FC236}">
                <a16:creationId xmlns:a16="http://schemas.microsoft.com/office/drawing/2014/main" id="{C6800654-9AC6-C742-BFC5-D65FA4CC23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2649576"/>
            <a:ext cx="5425513" cy="2915089"/>
          </a:xfrm>
          <a:prstGeom prst="rect">
            <a:avLst/>
          </a:prstGeom>
        </p:spPr>
      </p:pic>
      <p:sp>
        <p:nvSpPr>
          <p:cNvPr id="2" name="Rectangle 1">
            <a:extLst>
              <a:ext uri="{FF2B5EF4-FFF2-40B4-BE49-F238E27FC236}">
                <a16:creationId xmlns:a16="http://schemas.microsoft.com/office/drawing/2014/main" id="{B8108941-94BD-BF4E-98C6-49EFD6B91785}"/>
              </a:ext>
            </a:extLst>
          </p:cNvPr>
          <p:cNvSpPr/>
          <p:nvPr/>
        </p:nvSpPr>
        <p:spPr>
          <a:xfrm>
            <a:off x="760639" y="381000"/>
            <a:ext cx="7468961" cy="2369880"/>
          </a:xfrm>
          <a:prstGeom prst="rect">
            <a:avLst/>
          </a:prstGeom>
        </p:spPr>
        <p:txBody>
          <a:bodyPr wrap="square">
            <a:spAutoFit/>
          </a:bodyPr>
          <a:lstStyle/>
          <a:p>
            <a:r>
              <a:rPr lang="en-US" u="sng" dirty="0"/>
              <a:t>Your Headline</a:t>
            </a:r>
          </a:p>
          <a:p>
            <a:r>
              <a:rPr lang="en-US" dirty="0"/>
              <a:t>The most important part on your profile. 120 Characters.</a:t>
            </a:r>
            <a:br>
              <a:rPr lang="en-US" dirty="0"/>
            </a:br>
            <a:r>
              <a:rPr lang="en-US" sz="2000" dirty="0"/>
              <a:t> </a:t>
            </a:r>
          </a:p>
          <a:p>
            <a:pPr marL="342900" indent="-342900">
              <a:buFont typeface="Arial" panose="020B0604020202020204" pitchFamily="34" charset="0"/>
              <a:buChar char="•"/>
            </a:pPr>
            <a:r>
              <a:rPr lang="en-US" sz="2000" dirty="0">
                <a:latin typeface="Times" pitchFamily="2" charset="0"/>
              </a:rPr>
              <a:t>Use your official job title if it explains what you do.</a:t>
            </a:r>
          </a:p>
          <a:p>
            <a:pPr marL="342900" indent="-342900">
              <a:buFont typeface="Arial" panose="020B0604020202020204" pitchFamily="34" charset="0"/>
              <a:buChar char="•"/>
            </a:pPr>
            <a:r>
              <a:rPr lang="en-US" sz="2000" dirty="0">
                <a:latin typeface="Times" pitchFamily="2" charset="0"/>
              </a:rPr>
              <a:t>Speak to the audience you want to attract using key words</a:t>
            </a:r>
          </a:p>
          <a:p>
            <a:endParaRPr lang="en-US" sz="2000" dirty="0">
              <a:latin typeface="Times" pitchFamily="2" charset="0"/>
            </a:endParaRPr>
          </a:p>
          <a:p>
            <a:endParaRPr lang="en-US" sz="2000" u="sng" dirty="0"/>
          </a:p>
        </p:txBody>
      </p:sp>
      <p:sp>
        <p:nvSpPr>
          <p:cNvPr id="3" name="Footer Placeholder 5">
            <a:extLst>
              <a:ext uri="{FF2B5EF4-FFF2-40B4-BE49-F238E27FC236}">
                <a16:creationId xmlns:a16="http://schemas.microsoft.com/office/drawing/2014/main" id="{9F54418D-2199-0A42-A0D6-2B75B591B8C6}"/>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
        <p:nvSpPr>
          <p:cNvPr id="7" name="Right Arrow 6">
            <a:extLst>
              <a:ext uri="{FF2B5EF4-FFF2-40B4-BE49-F238E27FC236}">
                <a16:creationId xmlns:a16="http://schemas.microsoft.com/office/drawing/2014/main" id="{1F93C424-5100-2D46-9292-0760A7D8725E}"/>
              </a:ext>
            </a:extLst>
          </p:cNvPr>
          <p:cNvSpPr/>
          <p:nvPr/>
        </p:nvSpPr>
        <p:spPr>
          <a:xfrm>
            <a:off x="715735" y="4572000"/>
            <a:ext cx="6096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3713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108941-94BD-BF4E-98C6-49EFD6B91785}"/>
              </a:ext>
            </a:extLst>
          </p:cNvPr>
          <p:cNvSpPr/>
          <p:nvPr/>
        </p:nvSpPr>
        <p:spPr>
          <a:xfrm>
            <a:off x="533400" y="540692"/>
            <a:ext cx="2215671" cy="461665"/>
          </a:xfrm>
          <a:prstGeom prst="rect">
            <a:avLst/>
          </a:prstGeom>
        </p:spPr>
        <p:txBody>
          <a:bodyPr wrap="none">
            <a:spAutoFit/>
          </a:bodyPr>
          <a:lstStyle/>
          <a:p>
            <a:r>
              <a:rPr lang="en-US" u="sng" dirty="0"/>
              <a:t>Headlines I like:</a:t>
            </a:r>
            <a:endParaRPr lang="en-US" dirty="0"/>
          </a:p>
        </p:txBody>
      </p:sp>
      <p:sp>
        <p:nvSpPr>
          <p:cNvPr id="7" name="Rectangle 6">
            <a:extLst>
              <a:ext uri="{FF2B5EF4-FFF2-40B4-BE49-F238E27FC236}">
                <a16:creationId xmlns:a16="http://schemas.microsoft.com/office/drawing/2014/main" id="{5C3AD701-68CA-2A45-82D1-8D7BC5A7F734}"/>
              </a:ext>
            </a:extLst>
          </p:cNvPr>
          <p:cNvSpPr/>
          <p:nvPr/>
        </p:nvSpPr>
        <p:spPr>
          <a:xfrm>
            <a:off x="908992" y="4536790"/>
            <a:ext cx="7817920" cy="830997"/>
          </a:xfrm>
          <a:prstGeom prst="rect">
            <a:avLst/>
          </a:prstGeom>
        </p:spPr>
        <p:txBody>
          <a:bodyPr wrap="square">
            <a:spAutoFit/>
          </a:bodyPr>
          <a:lstStyle/>
          <a:p>
            <a:pPr marL="285750" lvl="0" indent="-285750" eaLnBrk="0" hangingPunct="0">
              <a:buFont typeface="Arial" panose="020B0604020202020204" pitchFamily="34" charset="0"/>
              <a:buChar char="•"/>
            </a:pPr>
            <a:r>
              <a:rPr lang="en-US" altLang="en-US" sz="1600" dirty="0">
                <a:solidFill>
                  <a:srgbClr val="424242"/>
                </a:solidFill>
                <a:latin typeface="Open Sans"/>
              </a:rPr>
              <a:t>CEO at LinkedIn – enough said</a:t>
            </a:r>
          </a:p>
          <a:p>
            <a:pPr marL="285750" lvl="0" indent="-285750" eaLnBrk="0" hangingPunct="0">
              <a:buFont typeface="Arial" panose="020B0604020202020204" pitchFamily="34" charset="0"/>
              <a:buChar char="•"/>
            </a:pPr>
            <a:r>
              <a:rPr lang="en-US" altLang="en-US" sz="1600" dirty="0">
                <a:solidFill>
                  <a:srgbClr val="424242"/>
                </a:solidFill>
                <a:latin typeface="Open Sans"/>
              </a:rPr>
              <a:t>Good use of a banner</a:t>
            </a:r>
          </a:p>
          <a:p>
            <a:pPr marL="285750" lvl="0" indent="-285750" eaLnBrk="0" hangingPunct="0">
              <a:buFont typeface="Arial" panose="020B0604020202020204" pitchFamily="34" charset="0"/>
              <a:buChar char="•"/>
            </a:pPr>
            <a:r>
              <a:rPr lang="en-US" altLang="en-US" sz="1600" dirty="0">
                <a:solidFill>
                  <a:srgbClr val="424242"/>
                </a:solidFill>
                <a:latin typeface="Open Sans"/>
              </a:rPr>
              <a:t>Great headshot</a:t>
            </a:r>
            <a:endParaRPr lang="en-US" altLang="en-US" sz="1600" dirty="0">
              <a:latin typeface="Arial" panose="020B0604020202020204" pitchFamily="34" charset="0"/>
            </a:endParaRPr>
          </a:p>
        </p:txBody>
      </p:sp>
      <p:sp>
        <p:nvSpPr>
          <p:cNvPr id="3" name="Right Arrow 2">
            <a:extLst>
              <a:ext uri="{FF2B5EF4-FFF2-40B4-BE49-F238E27FC236}">
                <a16:creationId xmlns:a16="http://schemas.microsoft.com/office/drawing/2014/main" id="{3C82068C-1781-C046-A98C-133EE110FC77}"/>
              </a:ext>
            </a:extLst>
          </p:cNvPr>
          <p:cNvSpPr/>
          <p:nvPr/>
        </p:nvSpPr>
        <p:spPr>
          <a:xfrm>
            <a:off x="248241" y="3570825"/>
            <a:ext cx="564079" cy="533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6212663-93BF-334C-B08F-747DBFDB9887}"/>
              </a:ext>
            </a:extLst>
          </p:cNvPr>
          <p:cNvSpPr/>
          <p:nvPr/>
        </p:nvSpPr>
        <p:spPr>
          <a:xfrm>
            <a:off x="1641235" y="3396343"/>
            <a:ext cx="1254365"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01EAFB4-4BB5-E249-843A-31FB2F7A058B}"/>
              </a:ext>
            </a:extLst>
          </p:cNvPr>
          <p:cNvSpPr/>
          <p:nvPr/>
        </p:nvSpPr>
        <p:spPr>
          <a:xfrm>
            <a:off x="5943600" y="3303814"/>
            <a:ext cx="1676400" cy="5823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screenshot of a social media post&#10;&#10;Description automatically generated">
            <a:extLst>
              <a:ext uri="{FF2B5EF4-FFF2-40B4-BE49-F238E27FC236}">
                <a16:creationId xmlns:a16="http://schemas.microsoft.com/office/drawing/2014/main" id="{70627D1E-A8A1-124B-93B4-78D4DAA14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992" y="1186163"/>
            <a:ext cx="6749848" cy="3181350"/>
          </a:xfrm>
          <a:prstGeom prst="rect">
            <a:avLst/>
          </a:prstGeom>
        </p:spPr>
      </p:pic>
      <p:sp>
        <p:nvSpPr>
          <p:cNvPr id="10" name="Down Arrow 9">
            <a:extLst>
              <a:ext uri="{FF2B5EF4-FFF2-40B4-BE49-F238E27FC236}">
                <a16:creationId xmlns:a16="http://schemas.microsoft.com/office/drawing/2014/main" id="{5069E393-7969-4E4B-AD97-881B75345FD2}"/>
              </a:ext>
            </a:extLst>
          </p:cNvPr>
          <p:cNvSpPr/>
          <p:nvPr/>
        </p:nvSpPr>
        <p:spPr>
          <a:xfrm>
            <a:off x="4757302" y="579571"/>
            <a:ext cx="615577" cy="537819"/>
          </a:xfrm>
          <a:prstGeom prst="downArrow">
            <a:avLst/>
          </a:prstGeom>
          <a:solidFill>
            <a:srgbClr val="FFFF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A681B7FC-7020-7F49-A1DE-A2CFC108F7F6}"/>
              </a:ext>
            </a:extLst>
          </p:cNvPr>
          <p:cNvSpPr txBox="1"/>
          <p:nvPr/>
        </p:nvSpPr>
        <p:spPr>
          <a:xfrm>
            <a:off x="5486400" y="663803"/>
            <a:ext cx="1371600" cy="338554"/>
          </a:xfrm>
          <a:prstGeom prst="rect">
            <a:avLst/>
          </a:prstGeom>
          <a:noFill/>
        </p:spPr>
        <p:txBody>
          <a:bodyPr wrap="square" rtlCol="0">
            <a:spAutoFit/>
          </a:bodyPr>
          <a:lstStyle/>
          <a:p>
            <a:r>
              <a:rPr lang="en-US" sz="1600" dirty="0"/>
              <a:t>Banner</a:t>
            </a:r>
          </a:p>
        </p:txBody>
      </p:sp>
      <p:sp>
        <p:nvSpPr>
          <p:cNvPr id="12" name="TextBox 11">
            <a:extLst>
              <a:ext uri="{FF2B5EF4-FFF2-40B4-BE49-F238E27FC236}">
                <a16:creationId xmlns:a16="http://schemas.microsoft.com/office/drawing/2014/main" id="{C7A88D29-E87B-6B40-9B69-6BFE103AFDBF}"/>
              </a:ext>
            </a:extLst>
          </p:cNvPr>
          <p:cNvSpPr txBox="1"/>
          <p:nvPr/>
        </p:nvSpPr>
        <p:spPr>
          <a:xfrm>
            <a:off x="0" y="3210189"/>
            <a:ext cx="1371600" cy="338554"/>
          </a:xfrm>
          <a:prstGeom prst="rect">
            <a:avLst/>
          </a:prstGeom>
          <a:noFill/>
        </p:spPr>
        <p:txBody>
          <a:bodyPr wrap="square" rtlCol="0">
            <a:spAutoFit/>
          </a:bodyPr>
          <a:lstStyle/>
          <a:p>
            <a:r>
              <a:rPr lang="en-US" sz="1600" dirty="0"/>
              <a:t>Headline</a:t>
            </a:r>
          </a:p>
        </p:txBody>
      </p:sp>
    </p:spTree>
    <p:extLst>
      <p:ext uri="{BB962C8B-B14F-4D97-AF65-F5344CB8AC3E}">
        <p14:creationId xmlns:p14="http://schemas.microsoft.com/office/powerpoint/2010/main" val="4231735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108941-94BD-BF4E-98C6-49EFD6B91785}"/>
              </a:ext>
            </a:extLst>
          </p:cNvPr>
          <p:cNvSpPr/>
          <p:nvPr/>
        </p:nvSpPr>
        <p:spPr>
          <a:xfrm>
            <a:off x="533400" y="540692"/>
            <a:ext cx="2215671" cy="461665"/>
          </a:xfrm>
          <a:prstGeom prst="rect">
            <a:avLst/>
          </a:prstGeom>
        </p:spPr>
        <p:txBody>
          <a:bodyPr wrap="none">
            <a:spAutoFit/>
          </a:bodyPr>
          <a:lstStyle/>
          <a:p>
            <a:r>
              <a:rPr lang="en-US" u="sng" dirty="0"/>
              <a:t>Headlines I like:</a:t>
            </a:r>
            <a:endParaRPr lang="en-US" dirty="0"/>
          </a:p>
        </p:txBody>
      </p:sp>
      <p:sp>
        <p:nvSpPr>
          <p:cNvPr id="7" name="Rectangle 6">
            <a:extLst>
              <a:ext uri="{FF2B5EF4-FFF2-40B4-BE49-F238E27FC236}">
                <a16:creationId xmlns:a16="http://schemas.microsoft.com/office/drawing/2014/main" id="{5C3AD701-68CA-2A45-82D1-8D7BC5A7F734}"/>
              </a:ext>
            </a:extLst>
          </p:cNvPr>
          <p:cNvSpPr/>
          <p:nvPr/>
        </p:nvSpPr>
        <p:spPr>
          <a:xfrm>
            <a:off x="727365" y="5181600"/>
            <a:ext cx="7817920" cy="830997"/>
          </a:xfrm>
          <a:prstGeom prst="rect">
            <a:avLst/>
          </a:prstGeom>
        </p:spPr>
        <p:txBody>
          <a:bodyPr wrap="square">
            <a:spAutoFit/>
          </a:bodyPr>
          <a:lstStyle/>
          <a:p>
            <a:pPr marL="285750" lvl="0" indent="-285750" eaLnBrk="0" hangingPunct="0">
              <a:buFont typeface="Arial" panose="020B0604020202020204" pitchFamily="34" charset="0"/>
              <a:buChar char="•"/>
            </a:pPr>
            <a:r>
              <a:rPr lang="en-US" altLang="en-US" sz="1600" dirty="0">
                <a:solidFill>
                  <a:srgbClr val="424242"/>
                </a:solidFill>
                <a:latin typeface="Open Sans"/>
              </a:rPr>
              <a:t>Shows us exactly what she does – Director of Employee Experience </a:t>
            </a:r>
          </a:p>
          <a:p>
            <a:pPr marL="285750" lvl="0" indent="-285750" eaLnBrk="0" hangingPunct="0">
              <a:buFont typeface="Arial" panose="020B0604020202020204" pitchFamily="34" charset="0"/>
              <a:buChar char="•"/>
            </a:pPr>
            <a:r>
              <a:rPr lang="en-US" altLang="en-US" sz="1600" dirty="0">
                <a:solidFill>
                  <a:srgbClr val="424242"/>
                </a:solidFill>
                <a:latin typeface="Open Sans"/>
              </a:rPr>
              <a:t>Good use of a banner</a:t>
            </a:r>
          </a:p>
          <a:p>
            <a:pPr marL="285750" lvl="0" indent="-285750" eaLnBrk="0" hangingPunct="0">
              <a:buFont typeface="Arial" panose="020B0604020202020204" pitchFamily="34" charset="0"/>
              <a:buChar char="•"/>
            </a:pPr>
            <a:r>
              <a:rPr lang="en-US" altLang="en-US" sz="1600" dirty="0">
                <a:solidFill>
                  <a:srgbClr val="424242"/>
                </a:solidFill>
                <a:latin typeface="Open Sans"/>
              </a:rPr>
              <a:t>Great headshot</a:t>
            </a:r>
            <a:endParaRPr lang="en-US" altLang="en-US" sz="1600" dirty="0">
              <a:latin typeface="Arial" panose="020B0604020202020204" pitchFamily="34" charset="0"/>
            </a:endParaRPr>
          </a:p>
        </p:txBody>
      </p:sp>
      <p:sp>
        <p:nvSpPr>
          <p:cNvPr id="3" name="Right Arrow 2">
            <a:extLst>
              <a:ext uri="{FF2B5EF4-FFF2-40B4-BE49-F238E27FC236}">
                <a16:creationId xmlns:a16="http://schemas.microsoft.com/office/drawing/2014/main" id="{3C82068C-1781-C046-A98C-133EE110FC77}"/>
              </a:ext>
            </a:extLst>
          </p:cNvPr>
          <p:cNvSpPr/>
          <p:nvPr/>
        </p:nvSpPr>
        <p:spPr>
          <a:xfrm>
            <a:off x="152400" y="4125686"/>
            <a:ext cx="564079" cy="533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screenshot of a social media post&#10;&#10;Description automatically generated">
            <a:extLst>
              <a:ext uri="{FF2B5EF4-FFF2-40B4-BE49-F238E27FC236}">
                <a16:creationId xmlns:a16="http://schemas.microsoft.com/office/drawing/2014/main" id="{D3754B0F-3F11-6D4E-941B-8AC222AFB7E0}"/>
              </a:ext>
            </a:extLst>
          </p:cNvPr>
          <p:cNvPicPr>
            <a:picLocks noChangeAspect="1"/>
          </p:cNvPicPr>
          <p:nvPr/>
        </p:nvPicPr>
        <p:blipFill rotWithShape="1">
          <a:blip r:embed="rId3">
            <a:extLst>
              <a:ext uri="{28A0092B-C50C-407E-A947-70E740481C1C}">
                <a14:useLocalDpi xmlns:a14="http://schemas.microsoft.com/office/drawing/2010/main" val="0"/>
              </a:ext>
            </a:extLst>
          </a:blip>
          <a:srcRect l="1666" t="5282" b="14902"/>
          <a:stretch/>
        </p:blipFill>
        <p:spPr>
          <a:xfrm>
            <a:off x="898052" y="1210106"/>
            <a:ext cx="7679890" cy="3839945"/>
          </a:xfrm>
          <a:prstGeom prst="rect">
            <a:avLst/>
          </a:prstGeom>
        </p:spPr>
      </p:pic>
    </p:spTree>
    <p:extLst>
      <p:ext uri="{BB962C8B-B14F-4D97-AF65-F5344CB8AC3E}">
        <p14:creationId xmlns:p14="http://schemas.microsoft.com/office/powerpoint/2010/main" val="2535823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108941-94BD-BF4E-98C6-49EFD6B91785}"/>
              </a:ext>
            </a:extLst>
          </p:cNvPr>
          <p:cNvSpPr/>
          <p:nvPr/>
        </p:nvSpPr>
        <p:spPr>
          <a:xfrm>
            <a:off x="533400" y="540692"/>
            <a:ext cx="2215671" cy="461665"/>
          </a:xfrm>
          <a:prstGeom prst="rect">
            <a:avLst/>
          </a:prstGeom>
        </p:spPr>
        <p:txBody>
          <a:bodyPr wrap="none">
            <a:spAutoFit/>
          </a:bodyPr>
          <a:lstStyle/>
          <a:p>
            <a:r>
              <a:rPr lang="en-US" u="sng" dirty="0"/>
              <a:t>Headlines I like:</a:t>
            </a:r>
            <a:endParaRPr lang="en-US" dirty="0"/>
          </a:p>
        </p:txBody>
      </p:sp>
      <p:sp>
        <p:nvSpPr>
          <p:cNvPr id="7" name="Rectangle 6">
            <a:extLst>
              <a:ext uri="{FF2B5EF4-FFF2-40B4-BE49-F238E27FC236}">
                <a16:creationId xmlns:a16="http://schemas.microsoft.com/office/drawing/2014/main" id="{5C3AD701-68CA-2A45-82D1-8D7BC5A7F734}"/>
              </a:ext>
            </a:extLst>
          </p:cNvPr>
          <p:cNvSpPr/>
          <p:nvPr/>
        </p:nvSpPr>
        <p:spPr>
          <a:xfrm>
            <a:off x="1097479" y="4800600"/>
            <a:ext cx="7817920" cy="830997"/>
          </a:xfrm>
          <a:prstGeom prst="rect">
            <a:avLst/>
          </a:prstGeom>
        </p:spPr>
        <p:txBody>
          <a:bodyPr wrap="square">
            <a:spAutoFit/>
          </a:bodyPr>
          <a:lstStyle/>
          <a:p>
            <a:pPr marL="285750" lvl="0" indent="-285750" eaLnBrk="0" hangingPunct="0">
              <a:buFont typeface="Arial" panose="020B0604020202020204" pitchFamily="34" charset="0"/>
              <a:buChar char="•"/>
            </a:pPr>
            <a:r>
              <a:rPr lang="en-US" altLang="en-US" sz="1600" dirty="0">
                <a:solidFill>
                  <a:srgbClr val="424242"/>
                </a:solidFill>
                <a:latin typeface="Open Sans"/>
              </a:rPr>
              <a:t>Good use of telling us what industry she is in and what she is great at</a:t>
            </a:r>
          </a:p>
          <a:p>
            <a:pPr marL="285750" lvl="0" indent="-285750" eaLnBrk="0" hangingPunct="0">
              <a:buFont typeface="Arial" panose="020B0604020202020204" pitchFamily="34" charset="0"/>
              <a:buChar char="•"/>
            </a:pPr>
            <a:r>
              <a:rPr lang="en-US" altLang="en-US" sz="1600" dirty="0">
                <a:solidFill>
                  <a:srgbClr val="424242"/>
                </a:solidFill>
                <a:latin typeface="Open Sans"/>
              </a:rPr>
              <a:t>Good use of a banner</a:t>
            </a:r>
          </a:p>
          <a:p>
            <a:pPr marL="285750" lvl="0" indent="-285750" eaLnBrk="0" hangingPunct="0">
              <a:buFont typeface="Arial" panose="020B0604020202020204" pitchFamily="34" charset="0"/>
              <a:buChar char="•"/>
            </a:pPr>
            <a:r>
              <a:rPr lang="en-US" altLang="en-US" sz="1600" dirty="0">
                <a:solidFill>
                  <a:srgbClr val="424242"/>
                </a:solidFill>
                <a:latin typeface="Open Sans"/>
              </a:rPr>
              <a:t>Great headshot</a:t>
            </a:r>
            <a:endParaRPr lang="en-US" altLang="en-US" sz="1600" dirty="0">
              <a:latin typeface="Arial" panose="020B0604020202020204" pitchFamily="34" charset="0"/>
            </a:endParaRPr>
          </a:p>
        </p:txBody>
      </p:sp>
      <p:sp>
        <p:nvSpPr>
          <p:cNvPr id="3" name="Right Arrow 2">
            <a:extLst>
              <a:ext uri="{FF2B5EF4-FFF2-40B4-BE49-F238E27FC236}">
                <a16:creationId xmlns:a16="http://schemas.microsoft.com/office/drawing/2014/main" id="{3C82068C-1781-C046-A98C-133EE110FC77}"/>
              </a:ext>
            </a:extLst>
          </p:cNvPr>
          <p:cNvSpPr/>
          <p:nvPr/>
        </p:nvSpPr>
        <p:spPr>
          <a:xfrm>
            <a:off x="533400" y="3499757"/>
            <a:ext cx="564079" cy="5334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screenshot of a cell phone&#10;&#10;Description automatically generated">
            <a:extLst>
              <a:ext uri="{FF2B5EF4-FFF2-40B4-BE49-F238E27FC236}">
                <a16:creationId xmlns:a16="http://schemas.microsoft.com/office/drawing/2014/main" id="{3032329E-914C-4E47-B1DE-5A0C205B34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035014"/>
            <a:ext cx="6914247" cy="3549650"/>
          </a:xfrm>
          <a:prstGeom prst="rect">
            <a:avLst/>
          </a:prstGeom>
        </p:spPr>
      </p:pic>
      <p:sp>
        <p:nvSpPr>
          <p:cNvPr id="6" name="Rectangle 5">
            <a:extLst>
              <a:ext uri="{FF2B5EF4-FFF2-40B4-BE49-F238E27FC236}">
                <a16:creationId xmlns:a16="http://schemas.microsoft.com/office/drawing/2014/main" id="{F6212663-93BF-334C-B08F-747DBFDB9887}"/>
              </a:ext>
            </a:extLst>
          </p:cNvPr>
          <p:cNvSpPr/>
          <p:nvPr/>
        </p:nvSpPr>
        <p:spPr>
          <a:xfrm>
            <a:off x="1641235" y="3396343"/>
            <a:ext cx="1254365"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01EAFB4-4BB5-E249-843A-31FB2F7A058B}"/>
              </a:ext>
            </a:extLst>
          </p:cNvPr>
          <p:cNvSpPr/>
          <p:nvPr/>
        </p:nvSpPr>
        <p:spPr>
          <a:xfrm>
            <a:off x="5943600" y="3303814"/>
            <a:ext cx="1676400" cy="5823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921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108941-94BD-BF4E-98C6-49EFD6B91785}"/>
              </a:ext>
            </a:extLst>
          </p:cNvPr>
          <p:cNvSpPr/>
          <p:nvPr/>
        </p:nvSpPr>
        <p:spPr>
          <a:xfrm>
            <a:off x="533400" y="540692"/>
            <a:ext cx="4080541" cy="461665"/>
          </a:xfrm>
          <a:prstGeom prst="rect">
            <a:avLst/>
          </a:prstGeom>
        </p:spPr>
        <p:txBody>
          <a:bodyPr wrap="none">
            <a:spAutoFit/>
          </a:bodyPr>
          <a:lstStyle/>
          <a:p>
            <a:r>
              <a:rPr lang="en-US" u="sng" dirty="0"/>
              <a:t>Title:  Recent College Graduate</a:t>
            </a:r>
            <a:endParaRPr lang="en-US" dirty="0"/>
          </a:p>
        </p:txBody>
      </p:sp>
      <p:sp>
        <p:nvSpPr>
          <p:cNvPr id="7" name="Rectangle 6">
            <a:extLst>
              <a:ext uri="{FF2B5EF4-FFF2-40B4-BE49-F238E27FC236}">
                <a16:creationId xmlns:a16="http://schemas.microsoft.com/office/drawing/2014/main" id="{5C3AD701-68CA-2A45-82D1-8D7BC5A7F734}"/>
              </a:ext>
            </a:extLst>
          </p:cNvPr>
          <p:cNvSpPr/>
          <p:nvPr/>
        </p:nvSpPr>
        <p:spPr>
          <a:xfrm>
            <a:off x="560120" y="1600200"/>
            <a:ext cx="8023760" cy="3539430"/>
          </a:xfrm>
          <a:prstGeom prst="rect">
            <a:avLst/>
          </a:prstGeom>
        </p:spPr>
        <p:txBody>
          <a:bodyPr wrap="square">
            <a:spAutoFit/>
          </a:bodyPr>
          <a:lstStyle/>
          <a:p>
            <a:pPr marL="342900" indent="-342900">
              <a:buFont typeface="Arial" panose="020B0604020202020204" pitchFamily="34" charset="0"/>
              <a:buChar char="•"/>
            </a:pPr>
            <a:r>
              <a:rPr lang="en-US" dirty="0"/>
              <a:t>Mention the role you want using industry-specific key words</a:t>
            </a:r>
            <a:br>
              <a:rPr lang="en-US" dirty="0"/>
            </a:br>
            <a:endParaRPr lang="en-US" dirty="0"/>
          </a:p>
          <a:p>
            <a:r>
              <a:rPr lang="en-US" dirty="0"/>
              <a:t>Example:  </a:t>
            </a:r>
          </a:p>
          <a:p>
            <a:pPr marL="342900" indent="-342900">
              <a:buFont typeface="Arial" panose="020B0604020202020204" pitchFamily="34" charset="0"/>
              <a:buChar char="•"/>
            </a:pPr>
            <a:r>
              <a:rPr lang="en-US" dirty="0"/>
              <a:t>Freelance </a:t>
            </a:r>
            <a:r>
              <a:rPr lang="en-US" dirty="0">
                <a:highlight>
                  <a:srgbClr val="FFFF00"/>
                </a:highlight>
              </a:rPr>
              <a:t>Software Developer </a:t>
            </a:r>
            <a:r>
              <a:rPr lang="en-US" dirty="0"/>
              <a:t>/ Experience building apps in Java, Python, C++ / </a:t>
            </a:r>
            <a:r>
              <a:rPr lang="en-US" dirty="0">
                <a:highlight>
                  <a:srgbClr val="FFFF00"/>
                </a:highlight>
              </a:rPr>
              <a:t>Full Stack Engineer</a:t>
            </a:r>
          </a:p>
          <a:p>
            <a:endParaRPr lang="en-US" dirty="0"/>
          </a:p>
          <a:p>
            <a:pPr marL="342900" indent="-342900">
              <a:buFont typeface="Arial" panose="020B0604020202020204" pitchFamily="34" charset="0"/>
              <a:buChar char="•"/>
            </a:pPr>
            <a:r>
              <a:rPr lang="en-US" dirty="0"/>
              <a:t>Do not say, “Georgetown University Student” -- hiring managers are not searching for those terms. </a:t>
            </a:r>
          </a:p>
          <a:p>
            <a:pPr marL="342900" indent="-342900">
              <a:buFont typeface="Arial" panose="020B0604020202020204" pitchFamily="34" charset="0"/>
              <a:buChar char="•"/>
            </a:pPr>
            <a:endParaRPr lang="en-US" altLang="en-US" sz="1600" dirty="0">
              <a:solidFill>
                <a:srgbClr val="424242"/>
              </a:solidFill>
              <a:latin typeface="Open Sans"/>
            </a:endParaRPr>
          </a:p>
          <a:p>
            <a:pPr marL="285750" lvl="0" indent="-285750" eaLnBrk="0" hangingPunct="0">
              <a:buFont typeface="Arial" panose="020B0604020202020204" pitchFamily="34" charset="0"/>
              <a:buChar char="•"/>
            </a:pPr>
            <a:endParaRPr lang="en-US" altLang="en-US" sz="1600" dirty="0">
              <a:latin typeface="Arial" panose="020B0604020202020204" pitchFamily="34" charset="0"/>
            </a:endParaRPr>
          </a:p>
        </p:txBody>
      </p:sp>
    </p:spTree>
    <p:extLst>
      <p:ext uri="{BB962C8B-B14F-4D97-AF65-F5344CB8AC3E}">
        <p14:creationId xmlns:p14="http://schemas.microsoft.com/office/powerpoint/2010/main" val="1852488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108941-94BD-BF4E-98C6-49EFD6B91785}"/>
              </a:ext>
            </a:extLst>
          </p:cNvPr>
          <p:cNvSpPr/>
          <p:nvPr/>
        </p:nvSpPr>
        <p:spPr>
          <a:xfrm>
            <a:off x="533400" y="540692"/>
            <a:ext cx="3938899" cy="461665"/>
          </a:xfrm>
          <a:prstGeom prst="rect">
            <a:avLst/>
          </a:prstGeom>
        </p:spPr>
        <p:txBody>
          <a:bodyPr wrap="none">
            <a:spAutoFit/>
          </a:bodyPr>
          <a:lstStyle/>
          <a:p>
            <a:r>
              <a:rPr lang="en-US" u="sng" dirty="0"/>
              <a:t>Returning after a career break:</a:t>
            </a:r>
            <a:endParaRPr lang="en-US" dirty="0"/>
          </a:p>
        </p:txBody>
      </p:sp>
      <p:sp>
        <p:nvSpPr>
          <p:cNvPr id="7" name="Rectangle 6">
            <a:extLst>
              <a:ext uri="{FF2B5EF4-FFF2-40B4-BE49-F238E27FC236}">
                <a16:creationId xmlns:a16="http://schemas.microsoft.com/office/drawing/2014/main" id="{5C3AD701-68CA-2A45-82D1-8D7BC5A7F734}"/>
              </a:ext>
            </a:extLst>
          </p:cNvPr>
          <p:cNvSpPr/>
          <p:nvPr/>
        </p:nvSpPr>
        <p:spPr>
          <a:xfrm>
            <a:off x="560120" y="1600200"/>
            <a:ext cx="8023760" cy="3908762"/>
          </a:xfrm>
          <a:prstGeom prst="rect">
            <a:avLst/>
          </a:prstGeom>
        </p:spPr>
        <p:txBody>
          <a:bodyPr wrap="square">
            <a:spAutoFit/>
          </a:bodyPr>
          <a:lstStyle/>
          <a:p>
            <a:r>
              <a:rPr lang="en-US" dirty="0"/>
              <a:t>Use titles you want to be hired for:</a:t>
            </a:r>
            <a:br>
              <a:rPr lang="en-US" dirty="0"/>
            </a:br>
            <a:endParaRPr lang="en-US" dirty="0"/>
          </a:p>
          <a:p>
            <a:pPr marL="800100" lvl="1" indent="-342900">
              <a:buFont typeface="Arial" panose="020B0604020202020204" pitchFamily="34" charset="0"/>
              <a:buChar char="•"/>
            </a:pPr>
            <a:r>
              <a:rPr lang="en-US" dirty="0"/>
              <a:t>“Experienced Sales Leader” </a:t>
            </a:r>
            <a:r>
              <a:rPr lang="en-US" dirty="0">
                <a:highlight>
                  <a:srgbClr val="FFFF00"/>
                </a:highlight>
              </a:rPr>
              <a:t>+ other key words</a:t>
            </a:r>
          </a:p>
          <a:p>
            <a:pPr marL="800100" lvl="1" indent="-342900">
              <a:buFont typeface="Arial" panose="020B0604020202020204" pitchFamily="34" charset="0"/>
              <a:buChar char="•"/>
            </a:pPr>
            <a:r>
              <a:rPr lang="en-US" dirty="0"/>
              <a:t>“Professional Copywriter” </a:t>
            </a:r>
            <a:r>
              <a:rPr lang="en-US" dirty="0">
                <a:highlight>
                  <a:srgbClr val="FFFF00"/>
                </a:highlight>
              </a:rPr>
              <a:t>+ other key words</a:t>
            </a:r>
          </a:p>
          <a:p>
            <a:pPr marL="800100" lvl="1" indent="-342900">
              <a:buFont typeface="Arial" panose="020B0604020202020204" pitchFamily="34" charset="0"/>
              <a:buChar char="•"/>
            </a:pPr>
            <a:r>
              <a:rPr lang="en-US" dirty="0"/>
              <a:t>“Mechanical engineering professional with a passion for machine design” </a:t>
            </a:r>
            <a:r>
              <a:rPr lang="en-US" dirty="0">
                <a:highlight>
                  <a:srgbClr val="FFFF00"/>
                </a:highlight>
              </a:rPr>
              <a:t>+ key words</a:t>
            </a:r>
          </a:p>
          <a:p>
            <a:pPr marL="800100" lvl="1" indent="-342900">
              <a:buFont typeface="Arial" panose="020B0604020202020204" pitchFamily="34" charset="0"/>
              <a:buChar char="•"/>
            </a:pPr>
            <a:r>
              <a:rPr lang="en-US" dirty="0"/>
              <a:t>“CPA with strong knowledge of SOX and GAAP.”</a:t>
            </a:r>
          </a:p>
          <a:p>
            <a:pPr marL="800100" lvl="1" indent="-342900">
              <a:buFont typeface="Arial" panose="020B0604020202020204" pitchFamily="34" charset="0"/>
              <a:buChar char="•"/>
            </a:pPr>
            <a:r>
              <a:rPr lang="en-US" dirty="0"/>
              <a:t>“Special education teacher with state certifications in chemistry and biology” </a:t>
            </a:r>
            <a:r>
              <a:rPr lang="en-US" dirty="0">
                <a:highlight>
                  <a:srgbClr val="FFFF00"/>
                </a:highlight>
              </a:rPr>
              <a:t>+ key words</a:t>
            </a:r>
          </a:p>
          <a:p>
            <a:pPr marL="285750" lvl="0" indent="-285750" eaLnBrk="0" hangingPunct="0">
              <a:buFont typeface="Arial" panose="020B0604020202020204" pitchFamily="34" charset="0"/>
              <a:buChar char="•"/>
            </a:pPr>
            <a:endParaRPr lang="en-US" altLang="en-US" sz="1600" dirty="0">
              <a:solidFill>
                <a:srgbClr val="424242"/>
              </a:solidFill>
              <a:latin typeface="Open Sans"/>
            </a:endParaRPr>
          </a:p>
          <a:p>
            <a:pPr marL="285750" lvl="0" indent="-285750" eaLnBrk="0" hangingPunct="0">
              <a:buFont typeface="Arial" panose="020B0604020202020204" pitchFamily="34" charset="0"/>
              <a:buChar char="•"/>
            </a:pPr>
            <a:endParaRPr lang="en-US" altLang="en-US" sz="1600" dirty="0">
              <a:latin typeface="Arial" panose="020B0604020202020204" pitchFamily="34" charset="0"/>
            </a:endParaRPr>
          </a:p>
        </p:txBody>
      </p:sp>
    </p:spTree>
    <p:extLst>
      <p:ext uri="{BB962C8B-B14F-4D97-AF65-F5344CB8AC3E}">
        <p14:creationId xmlns:p14="http://schemas.microsoft.com/office/powerpoint/2010/main" val="1231746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5">
            <a:extLst>
              <a:ext uri="{FF2B5EF4-FFF2-40B4-BE49-F238E27FC236}">
                <a16:creationId xmlns:a16="http://schemas.microsoft.com/office/drawing/2014/main" id="{777AF6A6-0959-7247-862E-1013A4A96945}"/>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
        <p:nvSpPr>
          <p:cNvPr id="3" name="Rectangle 2">
            <a:extLst>
              <a:ext uri="{FF2B5EF4-FFF2-40B4-BE49-F238E27FC236}">
                <a16:creationId xmlns:a16="http://schemas.microsoft.com/office/drawing/2014/main" id="{DF89572E-DF8B-054A-A850-F4FE0923B330}"/>
              </a:ext>
            </a:extLst>
          </p:cNvPr>
          <p:cNvSpPr/>
          <p:nvPr/>
        </p:nvSpPr>
        <p:spPr>
          <a:xfrm>
            <a:off x="510720" y="720205"/>
            <a:ext cx="8557080" cy="1323439"/>
          </a:xfrm>
          <a:prstGeom prst="rect">
            <a:avLst/>
          </a:prstGeom>
        </p:spPr>
        <p:txBody>
          <a:bodyPr wrap="square">
            <a:spAutoFit/>
          </a:bodyPr>
          <a:lstStyle/>
          <a:p>
            <a:r>
              <a:rPr lang="en-US" u="sng" dirty="0">
                <a:solidFill>
                  <a:srgbClr val="333333"/>
                </a:solidFill>
                <a:latin typeface="Times" pitchFamily="2" charset="0"/>
              </a:rPr>
              <a:t>Unemployed Job Seekers:</a:t>
            </a:r>
          </a:p>
          <a:p>
            <a:endParaRPr lang="en-US" u="sng" dirty="0">
              <a:solidFill>
                <a:srgbClr val="333333"/>
              </a:solidFill>
              <a:latin typeface="Times" pitchFamily="2" charset="0"/>
            </a:endParaRPr>
          </a:p>
          <a:p>
            <a:pPr marL="342900" indent="-342900">
              <a:buFont typeface="Arial" panose="020B0604020202020204" pitchFamily="34" charset="0"/>
              <a:buChar char="•"/>
            </a:pPr>
            <a:r>
              <a:rPr lang="en-US" sz="1600" dirty="0">
                <a:solidFill>
                  <a:srgbClr val="333333"/>
                </a:solidFill>
                <a:latin typeface="Times" pitchFamily="2" charset="0"/>
              </a:rPr>
              <a:t>Go to the Settings &amp; Privacy section / under “Job Seeking Preferences” </a:t>
            </a:r>
          </a:p>
          <a:p>
            <a:pPr marL="342900" indent="-342900">
              <a:buFont typeface="Arial" panose="020B0604020202020204" pitchFamily="34" charset="0"/>
              <a:buChar char="•"/>
            </a:pPr>
            <a:r>
              <a:rPr lang="en-US" sz="1600" dirty="0">
                <a:solidFill>
                  <a:srgbClr val="333333"/>
                </a:solidFill>
                <a:latin typeface="Times" pitchFamily="2" charset="0"/>
              </a:rPr>
              <a:t>Toggle to “Yes”</a:t>
            </a:r>
          </a:p>
        </p:txBody>
      </p:sp>
      <p:pic>
        <p:nvPicPr>
          <p:cNvPr id="5" name="Picture 4" descr="A screenshot of a cell phone&#10;&#10;Description automatically generated">
            <a:extLst>
              <a:ext uri="{FF2B5EF4-FFF2-40B4-BE49-F238E27FC236}">
                <a16:creationId xmlns:a16="http://schemas.microsoft.com/office/drawing/2014/main" id="{E3377FA3-A89C-694D-BC04-390564909B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3885" y="2307218"/>
            <a:ext cx="6909123" cy="3636381"/>
          </a:xfrm>
          <a:prstGeom prst="rect">
            <a:avLst/>
          </a:prstGeom>
        </p:spPr>
      </p:pic>
      <p:sp>
        <p:nvSpPr>
          <p:cNvPr id="6" name="Right Arrow 5">
            <a:extLst>
              <a:ext uri="{FF2B5EF4-FFF2-40B4-BE49-F238E27FC236}">
                <a16:creationId xmlns:a16="http://schemas.microsoft.com/office/drawing/2014/main" id="{3B6123EF-CC32-0349-97C1-E9C31831D2DD}"/>
              </a:ext>
            </a:extLst>
          </p:cNvPr>
          <p:cNvSpPr/>
          <p:nvPr/>
        </p:nvSpPr>
        <p:spPr>
          <a:xfrm>
            <a:off x="2057400" y="3891377"/>
            <a:ext cx="609600" cy="38272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Arrow 6">
            <a:extLst>
              <a:ext uri="{FF2B5EF4-FFF2-40B4-BE49-F238E27FC236}">
                <a16:creationId xmlns:a16="http://schemas.microsoft.com/office/drawing/2014/main" id="{BD0C4DF4-22A2-3E4F-9DD9-2F5454F19AB5}"/>
              </a:ext>
            </a:extLst>
          </p:cNvPr>
          <p:cNvSpPr/>
          <p:nvPr/>
        </p:nvSpPr>
        <p:spPr>
          <a:xfrm>
            <a:off x="6324600" y="3891377"/>
            <a:ext cx="609600" cy="38272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051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4A4767-6A66-8F4D-A67B-ED2B38829302}"/>
              </a:ext>
            </a:extLst>
          </p:cNvPr>
          <p:cNvSpPr/>
          <p:nvPr/>
        </p:nvSpPr>
        <p:spPr>
          <a:xfrm>
            <a:off x="304800" y="381000"/>
            <a:ext cx="7543800" cy="2677656"/>
          </a:xfrm>
          <a:prstGeom prst="rect">
            <a:avLst/>
          </a:prstGeom>
        </p:spPr>
        <p:txBody>
          <a:bodyPr wrap="square">
            <a:spAutoFit/>
          </a:bodyPr>
          <a:lstStyle/>
          <a:p>
            <a:r>
              <a:rPr lang="en-US" u="sng" dirty="0"/>
              <a:t>LinkedIn Summary:</a:t>
            </a:r>
          </a:p>
          <a:p>
            <a:pPr marL="342900" indent="-342900">
              <a:buFont typeface="Arial" panose="020B0604020202020204" pitchFamily="34" charset="0"/>
              <a:buChar char="•"/>
            </a:pPr>
            <a:r>
              <a:rPr lang="en-US" dirty="0">
                <a:latin typeface="Times" pitchFamily="2" charset="0"/>
              </a:rPr>
              <a:t>Write in the first person in a conversational tone</a:t>
            </a:r>
          </a:p>
          <a:p>
            <a:pPr marL="342900" indent="-342900">
              <a:buFont typeface="Arial" panose="020B0604020202020204" pitchFamily="34" charset="0"/>
              <a:buChar char="•"/>
            </a:pPr>
            <a:r>
              <a:rPr lang="en-US" dirty="0">
                <a:latin typeface="Times" pitchFamily="2" charset="0"/>
              </a:rPr>
              <a:t>First sentence should be your biggest strength</a:t>
            </a:r>
          </a:p>
          <a:p>
            <a:pPr marL="342900" indent="-342900">
              <a:buFont typeface="Arial" panose="020B0604020202020204" pitchFamily="34" charset="0"/>
              <a:buChar char="•"/>
            </a:pPr>
            <a:r>
              <a:rPr lang="en-US" dirty="0">
                <a:latin typeface="Times" pitchFamily="2" charset="0"/>
              </a:rPr>
              <a:t>Why are you passionate about your job or industry?</a:t>
            </a:r>
          </a:p>
          <a:p>
            <a:pPr marL="342900" indent="-342900">
              <a:buFont typeface="Arial" panose="020B0604020202020204" pitchFamily="34" charset="0"/>
              <a:buChar char="•"/>
            </a:pPr>
            <a:r>
              <a:rPr lang="en-US" dirty="0">
                <a:latin typeface="Times" pitchFamily="2" charset="0"/>
              </a:rPr>
              <a:t>What problems do you solve?</a:t>
            </a:r>
          </a:p>
          <a:p>
            <a:pPr marL="342900" indent="-342900">
              <a:buFont typeface="Arial" panose="020B0604020202020204" pitchFamily="34" charset="0"/>
              <a:buChar char="•"/>
            </a:pPr>
            <a:r>
              <a:rPr lang="en-US" dirty="0">
                <a:latin typeface="Times" pitchFamily="2" charset="0"/>
              </a:rPr>
              <a:t>Add specialty list – key words</a:t>
            </a:r>
          </a:p>
          <a:p>
            <a:pPr>
              <a:buFont typeface="Arial" panose="020B0604020202020204" pitchFamily="34" charset="0"/>
              <a:buChar char="•"/>
            </a:pPr>
            <a:endParaRPr lang="en-US" dirty="0">
              <a:solidFill>
                <a:srgbClr val="3D3D3D"/>
              </a:solidFill>
              <a:latin typeface="inherit"/>
            </a:endParaRPr>
          </a:p>
        </p:txBody>
      </p:sp>
      <p:sp>
        <p:nvSpPr>
          <p:cNvPr id="3" name="Footer Placeholder 5">
            <a:extLst>
              <a:ext uri="{FF2B5EF4-FFF2-40B4-BE49-F238E27FC236}">
                <a16:creationId xmlns:a16="http://schemas.microsoft.com/office/drawing/2014/main" id="{DF8C065E-280C-4B44-B50D-91E68C89E35D}"/>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5" name="Picture 4" descr="A screenshot of a social media post&#10;&#10;Description automatically generated">
            <a:extLst>
              <a:ext uri="{FF2B5EF4-FFF2-40B4-BE49-F238E27FC236}">
                <a16:creationId xmlns:a16="http://schemas.microsoft.com/office/drawing/2014/main" id="{BD779906-352D-064D-B4C9-CD3E16C924D6}"/>
              </a:ext>
            </a:extLst>
          </p:cNvPr>
          <p:cNvPicPr>
            <a:picLocks noChangeAspect="1"/>
          </p:cNvPicPr>
          <p:nvPr/>
        </p:nvPicPr>
        <p:blipFill rotWithShape="1">
          <a:blip r:embed="rId2">
            <a:extLst>
              <a:ext uri="{28A0092B-C50C-407E-A947-70E740481C1C}">
                <a14:useLocalDpi xmlns:a14="http://schemas.microsoft.com/office/drawing/2010/main" val="0"/>
              </a:ext>
            </a:extLst>
          </a:blip>
          <a:srcRect t="16553"/>
          <a:stretch/>
        </p:blipFill>
        <p:spPr>
          <a:xfrm>
            <a:off x="2133600" y="2895600"/>
            <a:ext cx="4645152" cy="3073084"/>
          </a:xfrm>
          <a:prstGeom prst="rect">
            <a:avLst/>
          </a:prstGeom>
        </p:spPr>
      </p:pic>
      <p:sp>
        <p:nvSpPr>
          <p:cNvPr id="6" name="Right Arrow 5">
            <a:extLst>
              <a:ext uri="{FF2B5EF4-FFF2-40B4-BE49-F238E27FC236}">
                <a16:creationId xmlns:a16="http://schemas.microsoft.com/office/drawing/2014/main" id="{FA48C50D-1744-284B-8627-10B476A5D0FB}"/>
              </a:ext>
            </a:extLst>
          </p:cNvPr>
          <p:cNvSpPr/>
          <p:nvPr/>
        </p:nvSpPr>
        <p:spPr>
          <a:xfrm>
            <a:off x="1524000" y="5197474"/>
            <a:ext cx="533400" cy="36512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31532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7943" y="1536174"/>
            <a:ext cx="7924800" cy="3785652"/>
          </a:xfrm>
          <a:prstGeom prst="rect">
            <a:avLst/>
          </a:prstGeom>
          <a:noFill/>
        </p:spPr>
        <p:txBody>
          <a:bodyPr wrap="square" rtlCol="0">
            <a:spAutoFit/>
          </a:bodyPr>
          <a:lstStyle/>
          <a:p>
            <a:r>
              <a:rPr lang="en-US" sz="1600" dirty="0"/>
              <a:t>I am a transformational leader focused on business development, customer satisfaction, and technology that supports those objectives. My success at guiding companies to reach their business goals owes as much to strong professional relationships as financial acumen. </a:t>
            </a:r>
          </a:p>
          <a:p>
            <a:endParaRPr lang="en-US" sz="1600" dirty="0"/>
          </a:p>
          <a:p>
            <a:r>
              <a:rPr lang="en-US" sz="1600" dirty="0"/>
              <a:t>Growth conveys part of my story--double-digit revenue and profit increases during my current tenure as CFO/CEO.  To help companies achieve that growth, I rely on collaboration and clear communication with my executive peers, the staff I lead, and the clients we serve. </a:t>
            </a:r>
          </a:p>
          <a:p>
            <a:endParaRPr lang="en-US" sz="1600" dirty="0"/>
          </a:p>
          <a:p>
            <a:r>
              <a:rPr lang="en-US" sz="1600" dirty="0"/>
              <a:t>As a lifelong baseball player, I understand that success depends on how well each team member understands their role. In the C-suite, I present issues in a way they can be heard and absorbed, then devise responsive strategies that move a company forward. </a:t>
            </a:r>
          </a:p>
          <a:p>
            <a:endParaRPr lang="en-US" sz="1600" dirty="0"/>
          </a:p>
          <a:p>
            <a:r>
              <a:rPr lang="en-US" sz="1600" dirty="0"/>
              <a:t>Specialties: Mergers &amp; Acquisitions, Company Spinoffs, ERP System implementation, Venture capital &amp; debt financing, IPO strategy, and SEC Reporting</a:t>
            </a:r>
          </a:p>
          <a:p>
            <a:endParaRPr lang="en-US" sz="1600" dirty="0"/>
          </a:p>
        </p:txBody>
      </p:sp>
      <p:sp>
        <p:nvSpPr>
          <p:cNvPr id="3" name="Footer Placeholder 5">
            <a:extLst>
              <a:ext uri="{FF2B5EF4-FFF2-40B4-BE49-F238E27FC236}">
                <a16:creationId xmlns:a16="http://schemas.microsoft.com/office/drawing/2014/main" id="{2DA08D44-0F0A-624A-BB5F-B8F40365D950}"/>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
        <p:nvSpPr>
          <p:cNvPr id="4" name="Rectangle 3">
            <a:extLst>
              <a:ext uri="{FF2B5EF4-FFF2-40B4-BE49-F238E27FC236}">
                <a16:creationId xmlns:a16="http://schemas.microsoft.com/office/drawing/2014/main" id="{20069118-91B8-B344-9948-6892014425AA}"/>
              </a:ext>
            </a:extLst>
          </p:cNvPr>
          <p:cNvSpPr/>
          <p:nvPr/>
        </p:nvSpPr>
        <p:spPr>
          <a:xfrm>
            <a:off x="533400" y="762000"/>
            <a:ext cx="4205767" cy="461665"/>
          </a:xfrm>
          <a:prstGeom prst="rect">
            <a:avLst/>
          </a:prstGeom>
        </p:spPr>
        <p:txBody>
          <a:bodyPr wrap="none">
            <a:spAutoFit/>
          </a:bodyPr>
          <a:lstStyle/>
          <a:p>
            <a:r>
              <a:rPr lang="en-US" u="sng" dirty="0"/>
              <a:t>A LinkedIn Summary that I like:</a:t>
            </a:r>
            <a:endParaRPr lang="en-US" dirty="0"/>
          </a:p>
        </p:txBody>
      </p:sp>
      <p:sp>
        <p:nvSpPr>
          <p:cNvPr id="6" name="Right Arrow 5">
            <a:extLst>
              <a:ext uri="{FF2B5EF4-FFF2-40B4-BE49-F238E27FC236}">
                <a16:creationId xmlns:a16="http://schemas.microsoft.com/office/drawing/2014/main" id="{542DA5A2-D21F-EE46-A35E-DE8A685AAFC5}"/>
              </a:ext>
            </a:extLst>
          </p:cNvPr>
          <p:cNvSpPr/>
          <p:nvPr/>
        </p:nvSpPr>
        <p:spPr>
          <a:xfrm>
            <a:off x="370114" y="4595804"/>
            <a:ext cx="500743" cy="3810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Arrow 6">
            <a:extLst>
              <a:ext uri="{FF2B5EF4-FFF2-40B4-BE49-F238E27FC236}">
                <a16:creationId xmlns:a16="http://schemas.microsoft.com/office/drawing/2014/main" id="{F0D387E3-7C9A-FF4D-BBD2-0FC2843B09DD}"/>
              </a:ext>
            </a:extLst>
          </p:cNvPr>
          <p:cNvSpPr/>
          <p:nvPr/>
        </p:nvSpPr>
        <p:spPr>
          <a:xfrm>
            <a:off x="370114" y="3620355"/>
            <a:ext cx="500743" cy="3810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80735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673811"/>
            <a:ext cx="8077200" cy="4154984"/>
          </a:xfrm>
          <a:prstGeom prst="rect">
            <a:avLst/>
          </a:prstGeom>
          <a:noFill/>
        </p:spPr>
        <p:txBody>
          <a:bodyPr wrap="square" rtlCol="0">
            <a:spAutoFit/>
          </a:bodyPr>
          <a:lstStyle/>
          <a:p>
            <a:endParaRPr lang="en-US" dirty="0"/>
          </a:p>
          <a:p>
            <a:endParaRPr lang="en-US" dirty="0"/>
          </a:p>
          <a:p>
            <a:endParaRPr lang="en-US" dirty="0"/>
          </a:p>
          <a:p>
            <a:endParaRPr lang="en-US" dirty="0"/>
          </a:p>
          <a:p>
            <a:r>
              <a:rPr lang="en-US" b="1" dirty="0"/>
              <a:t>End your Summary section with a call to action. </a:t>
            </a:r>
            <a:endParaRPr lang="en-US" dirty="0"/>
          </a:p>
          <a:p>
            <a:endParaRPr lang="en-US" dirty="0"/>
          </a:p>
          <a:p>
            <a:r>
              <a:rPr lang="en-US" i="1" dirty="0"/>
              <a:t>“If you want to talk about grass roots political campaigns, non-profit fundraising or the Washington Nationals baseball send me an invitation to connect and let’s talk!”</a:t>
            </a:r>
            <a:endParaRPr lang="en-US" dirty="0"/>
          </a:p>
          <a:p>
            <a:endParaRPr lang="en-US" dirty="0"/>
          </a:p>
          <a:p>
            <a:endParaRPr lang="en-US" dirty="0"/>
          </a:p>
        </p:txBody>
      </p:sp>
      <p:sp>
        <p:nvSpPr>
          <p:cNvPr id="3" name="Footer Placeholder 5">
            <a:extLst>
              <a:ext uri="{FF2B5EF4-FFF2-40B4-BE49-F238E27FC236}">
                <a16:creationId xmlns:a16="http://schemas.microsoft.com/office/drawing/2014/main" id="{D82323CA-85C5-B047-A250-F24C468D7887}"/>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5" name="Picture 4" descr="A person standing in front of a building&#10;&#10;Description automatically generated">
            <a:extLst>
              <a:ext uri="{FF2B5EF4-FFF2-40B4-BE49-F238E27FC236}">
                <a16:creationId xmlns:a16="http://schemas.microsoft.com/office/drawing/2014/main" id="{5D9213F0-72F0-6746-9A1B-4DE0B1967F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152400"/>
            <a:ext cx="3200400" cy="2400300"/>
          </a:xfrm>
          <a:prstGeom prst="rect">
            <a:avLst/>
          </a:prstGeom>
        </p:spPr>
      </p:pic>
    </p:spTree>
    <p:extLst>
      <p:ext uri="{BB962C8B-B14F-4D97-AF65-F5344CB8AC3E}">
        <p14:creationId xmlns:p14="http://schemas.microsoft.com/office/powerpoint/2010/main" val="1266192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BAABDE-1530-574F-9972-03B0E1AA20DC}"/>
              </a:ext>
            </a:extLst>
          </p:cNvPr>
          <p:cNvSpPr/>
          <p:nvPr/>
        </p:nvSpPr>
        <p:spPr>
          <a:xfrm>
            <a:off x="952500" y="990600"/>
            <a:ext cx="7239000" cy="4893647"/>
          </a:xfrm>
          <a:prstGeom prst="rect">
            <a:avLst/>
          </a:prstGeom>
        </p:spPr>
        <p:txBody>
          <a:bodyPr wrap="square">
            <a:spAutoFit/>
          </a:bodyPr>
          <a:lstStyle/>
          <a:p>
            <a:r>
              <a:rPr lang="en-US" u="sng" dirty="0">
                <a:solidFill>
                  <a:srgbClr val="333333"/>
                </a:solidFill>
                <a:latin typeface="Times" pitchFamily="2" charset="0"/>
              </a:rPr>
              <a:t>Work History:</a:t>
            </a:r>
            <a:r>
              <a:rPr lang="en-US" dirty="0">
                <a:solidFill>
                  <a:srgbClr val="333333"/>
                </a:solidFill>
                <a:latin typeface="Times" pitchFamily="2" charset="0"/>
              </a:rPr>
              <a:t>  Reverse Chronological Order</a:t>
            </a:r>
          </a:p>
          <a:p>
            <a:endParaRPr lang="en-US" dirty="0">
              <a:solidFill>
                <a:srgbClr val="333333"/>
              </a:solidFill>
              <a:latin typeface="Times" pitchFamily="2" charset="0"/>
            </a:endParaRPr>
          </a:p>
          <a:p>
            <a:pPr marL="342900" indent="-342900">
              <a:buFont typeface="Arial" panose="020B0604020202020204" pitchFamily="34" charset="0"/>
              <a:buChar char="•"/>
            </a:pPr>
            <a:r>
              <a:rPr lang="en-US" dirty="0">
                <a:solidFill>
                  <a:srgbClr val="333333"/>
                </a:solidFill>
                <a:latin typeface="Times" pitchFamily="2" charset="0"/>
              </a:rPr>
              <a:t>Include each of your jobs with a short description of your accomplishments</a:t>
            </a:r>
          </a:p>
          <a:p>
            <a:pPr marL="342900" indent="-342900">
              <a:buFont typeface="Arial" panose="020B0604020202020204" pitchFamily="34" charset="0"/>
              <a:buChar char="•"/>
            </a:pPr>
            <a:endParaRPr lang="en-US" dirty="0">
              <a:solidFill>
                <a:srgbClr val="333333"/>
              </a:solidFill>
              <a:latin typeface="Times" pitchFamily="2" charset="0"/>
            </a:endParaRPr>
          </a:p>
          <a:p>
            <a:pPr marL="342900" indent="-342900">
              <a:buFont typeface="Arial" panose="020B0604020202020204" pitchFamily="34" charset="0"/>
              <a:buChar char="•"/>
            </a:pPr>
            <a:r>
              <a:rPr lang="en-US" dirty="0">
                <a:solidFill>
                  <a:srgbClr val="333333"/>
                </a:solidFill>
                <a:latin typeface="Times" pitchFamily="2" charset="0"/>
              </a:rPr>
              <a:t>List the years that you held each role within each company and if you were promoted during a period of employment. </a:t>
            </a:r>
          </a:p>
          <a:p>
            <a:pPr marL="342900" indent="-342900">
              <a:buFont typeface="Arial" panose="020B0604020202020204" pitchFamily="34" charset="0"/>
              <a:buChar char="•"/>
            </a:pPr>
            <a:endParaRPr lang="en-US" dirty="0">
              <a:solidFill>
                <a:srgbClr val="333333"/>
              </a:solidFill>
              <a:latin typeface="Times" pitchFamily="2" charset="0"/>
            </a:endParaRPr>
          </a:p>
          <a:p>
            <a:pPr marL="342900" indent="-342900">
              <a:buFont typeface="Arial" panose="020B0604020202020204" pitchFamily="34" charset="0"/>
              <a:buChar char="•"/>
            </a:pPr>
            <a:r>
              <a:rPr lang="en-US" dirty="0">
                <a:solidFill>
                  <a:srgbClr val="333333"/>
                </a:solidFill>
                <a:latin typeface="Times" pitchFamily="2" charset="0"/>
              </a:rPr>
              <a:t>If you were only at a position for a short period of time leave it off and explain the gaps in person. </a:t>
            </a:r>
          </a:p>
          <a:p>
            <a:br>
              <a:rPr lang="en-US" dirty="0"/>
            </a:br>
            <a:endParaRPr lang="en-US" dirty="0"/>
          </a:p>
        </p:txBody>
      </p:sp>
      <p:sp>
        <p:nvSpPr>
          <p:cNvPr id="3" name="Footer Placeholder 5">
            <a:extLst>
              <a:ext uri="{FF2B5EF4-FFF2-40B4-BE49-F238E27FC236}">
                <a16:creationId xmlns:a16="http://schemas.microsoft.com/office/drawing/2014/main" id="{7B138749-784F-884E-B677-738CDBE1AAE0}"/>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871135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F89847-F704-004D-93F9-91C090FD60EE}"/>
              </a:ext>
            </a:extLst>
          </p:cNvPr>
          <p:cNvSpPr/>
          <p:nvPr/>
        </p:nvSpPr>
        <p:spPr>
          <a:xfrm>
            <a:off x="217631" y="355823"/>
            <a:ext cx="7696200" cy="1200329"/>
          </a:xfrm>
          <a:prstGeom prst="rect">
            <a:avLst/>
          </a:prstGeom>
        </p:spPr>
        <p:txBody>
          <a:bodyPr wrap="square">
            <a:spAutoFit/>
          </a:bodyPr>
          <a:lstStyle/>
          <a:p>
            <a:r>
              <a:rPr lang="en-US" u="sng" dirty="0">
                <a:solidFill>
                  <a:srgbClr val="333333"/>
                </a:solidFill>
                <a:latin typeface="Times" pitchFamily="2" charset="0"/>
              </a:rPr>
              <a:t>Recommendations: </a:t>
            </a:r>
          </a:p>
          <a:p>
            <a:pPr marL="342900" indent="-342900">
              <a:buFont typeface="Arial" panose="020B0604020202020204" pitchFamily="34" charset="0"/>
              <a:buChar char="•"/>
            </a:pPr>
            <a:r>
              <a:rPr lang="en-US" dirty="0">
                <a:solidFill>
                  <a:srgbClr val="333333"/>
                </a:solidFill>
                <a:latin typeface="Times" pitchFamily="2" charset="0"/>
              </a:rPr>
              <a:t>A powerful way to impress potential employers</a:t>
            </a:r>
            <a:endParaRPr lang="en-US" dirty="0">
              <a:solidFill>
                <a:srgbClr val="333333"/>
              </a:solidFill>
              <a:latin typeface="georgia" panose="02040502050405020303" pitchFamily="18" charset="0"/>
            </a:endParaRPr>
          </a:p>
          <a:p>
            <a:endParaRPr lang="en-US" dirty="0">
              <a:solidFill>
                <a:srgbClr val="333333"/>
              </a:solidFill>
              <a:latin typeface="georgia" panose="02040502050405020303" pitchFamily="18" charset="0"/>
            </a:endParaRPr>
          </a:p>
        </p:txBody>
      </p:sp>
      <p:sp>
        <p:nvSpPr>
          <p:cNvPr id="3" name="Footer Placeholder 5">
            <a:extLst>
              <a:ext uri="{FF2B5EF4-FFF2-40B4-BE49-F238E27FC236}">
                <a16:creationId xmlns:a16="http://schemas.microsoft.com/office/drawing/2014/main" id="{02F4C24E-EF30-4F42-8F32-335167BD33CF}"/>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
        <p:nvSpPr>
          <p:cNvPr id="5" name="Rectangle 2">
            <a:extLst>
              <a:ext uri="{FF2B5EF4-FFF2-40B4-BE49-F238E27FC236}">
                <a16:creationId xmlns:a16="http://schemas.microsoft.com/office/drawing/2014/main" id="{B1139B24-11D6-E54D-9F4E-A0B182E2A903}"/>
              </a:ext>
            </a:extLst>
          </p:cNvPr>
          <p:cNvSpPr>
            <a:spLocks noChangeArrowheads="1"/>
          </p:cNvSpPr>
          <p:nvPr/>
        </p:nvSpPr>
        <p:spPr bwMode="auto">
          <a:xfrm>
            <a:off x="0" y="-323165"/>
            <a:ext cx="76944" cy="64633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000000"/>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Char char="•"/>
              <a:tabLst/>
            </a:pPr>
            <a:br>
              <a:rPr kumimoji="0" lang="en-US" altLang="en-US" sz="1200" b="0" i="0" u="none" strike="noStrike" cap="none" normalizeH="0" baseline="0" dirty="0">
                <a:ln>
                  <a:noFill/>
                </a:ln>
                <a:solidFill>
                  <a:srgbClr val="96999C"/>
                </a:solidFill>
                <a:effectLst/>
                <a:latin typeface="inherit"/>
                <a:hlinkClick r:id="rId3"/>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7" name="Picture 6" descr="A screenshot of a cell phone&#10;&#10;Description automatically generated">
            <a:extLst>
              <a:ext uri="{FF2B5EF4-FFF2-40B4-BE49-F238E27FC236}">
                <a16:creationId xmlns:a16="http://schemas.microsoft.com/office/drawing/2014/main" id="{65501BE3-41C2-D442-8157-01990F7ABB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400" y="1295400"/>
            <a:ext cx="4506769" cy="4764298"/>
          </a:xfrm>
          <a:prstGeom prst="rect">
            <a:avLst/>
          </a:prstGeom>
        </p:spPr>
      </p:pic>
    </p:spTree>
    <p:extLst>
      <p:ext uri="{BB962C8B-B14F-4D97-AF65-F5344CB8AC3E}">
        <p14:creationId xmlns:p14="http://schemas.microsoft.com/office/powerpoint/2010/main" val="3953986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7696200" cy="461665"/>
          </a:xfrm>
          <a:prstGeom prst="rect">
            <a:avLst/>
          </a:prstGeom>
          <a:noFill/>
        </p:spPr>
        <p:txBody>
          <a:bodyPr wrap="square" rtlCol="0">
            <a:spAutoFit/>
          </a:bodyPr>
          <a:lstStyle/>
          <a:p>
            <a:endParaRPr lang="en-US" dirty="0"/>
          </a:p>
        </p:txBody>
      </p:sp>
      <p:sp>
        <p:nvSpPr>
          <p:cNvPr id="5" name="TextBox 4">
            <a:extLst>
              <a:ext uri="{FF2B5EF4-FFF2-40B4-BE49-F238E27FC236}">
                <a16:creationId xmlns:a16="http://schemas.microsoft.com/office/drawing/2014/main" id="{E86EB247-F056-5140-9D7E-CE898B8514FA}"/>
              </a:ext>
            </a:extLst>
          </p:cNvPr>
          <p:cNvSpPr txBox="1"/>
          <p:nvPr/>
        </p:nvSpPr>
        <p:spPr>
          <a:xfrm>
            <a:off x="495300" y="3562145"/>
            <a:ext cx="7924800" cy="1077218"/>
          </a:xfrm>
          <a:prstGeom prst="rect">
            <a:avLst/>
          </a:prstGeom>
          <a:noFill/>
        </p:spPr>
        <p:txBody>
          <a:bodyPr wrap="square" rtlCol="0">
            <a:spAutoFit/>
          </a:bodyPr>
          <a:lstStyle/>
          <a:p>
            <a:pPr algn="ctr"/>
            <a:r>
              <a:rPr lang="en-US" sz="3200" b="1" dirty="0"/>
              <a:t>Part #2: a Visually Appealing Profile</a:t>
            </a:r>
          </a:p>
          <a:p>
            <a:pPr algn="ctr"/>
            <a:endParaRPr lang="en-US" sz="3200" dirty="0"/>
          </a:p>
        </p:txBody>
      </p:sp>
      <p:sp>
        <p:nvSpPr>
          <p:cNvPr id="4" name="Footer Placeholder 5">
            <a:extLst>
              <a:ext uri="{FF2B5EF4-FFF2-40B4-BE49-F238E27FC236}">
                <a16:creationId xmlns:a16="http://schemas.microsoft.com/office/drawing/2014/main" id="{9AFBC277-46A2-BC40-A994-9B9F8768DE7C}"/>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8" name="Picture 7" descr="A person sitting at a park&#10;&#10;Description automatically generated">
            <a:extLst>
              <a:ext uri="{FF2B5EF4-FFF2-40B4-BE49-F238E27FC236}">
                <a16:creationId xmlns:a16="http://schemas.microsoft.com/office/drawing/2014/main" id="{A3EA56A6-2BB9-AF43-A537-1A2B70B673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572" y="754805"/>
            <a:ext cx="3505200" cy="2336800"/>
          </a:xfrm>
          <a:prstGeom prst="rect">
            <a:avLst/>
          </a:prstGeom>
        </p:spPr>
      </p:pic>
      <p:sp>
        <p:nvSpPr>
          <p:cNvPr id="7" name="Rectangle 6">
            <a:extLst>
              <a:ext uri="{FF2B5EF4-FFF2-40B4-BE49-F238E27FC236}">
                <a16:creationId xmlns:a16="http://schemas.microsoft.com/office/drawing/2014/main" id="{7277E1B4-33A6-474F-80C3-A7311A64DF5F}"/>
              </a:ext>
            </a:extLst>
          </p:cNvPr>
          <p:cNvSpPr/>
          <p:nvPr/>
        </p:nvSpPr>
        <p:spPr>
          <a:xfrm>
            <a:off x="4457700" y="2743200"/>
            <a:ext cx="1545616" cy="215444"/>
          </a:xfrm>
          <a:prstGeom prst="rect">
            <a:avLst/>
          </a:prstGeom>
        </p:spPr>
        <p:txBody>
          <a:bodyPr wrap="none">
            <a:spAutoFit/>
          </a:bodyPr>
          <a:lstStyle/>
          <a:p>
            <a:r>
              <a:rPr lang="en-US" sz="800" dirty="0">
                <a:latin typeface="-apple-system"/>
              </a:rPr>
              <a:t>Photo by </a:t>
            </a:r>
            <a:r>
              <a:rPr lang="en-US" sz="800" b="1" dirty="0">
                <a:latin typeface="-apple-system"/>
                <a:hlinkClick r:id="rId3">
                  <a:extLst>
                    <a:ext uri="{A12FA001-AC4F-418D-AE19-62706E023703}">
                      <ahyp:hlinkClr xmlns:ahyp="http://schemas.microsoft.com/office/drawing/2018/hyperlinkcolor" val="tx"/>
                    </a:ext>
                  </a:extLst>
                </a:hlinkClick>
              </a:rPr>
              <a:t>CoWomen</a:t>
            </a:r>
            <a:r>
              <a:rPr lang="en-US" sz="800" dirty="0">
                <a:latin typeface="-apple-system"/>
              </a:rPr>
              <a:t> from </a:t>
            </a:r>
            <a:r>
              <a:rPr lang="en-US" sz="800" b="1" dirty="0">
                <a:latin typeface="-apple-system"/>
                <a:hlinkClick r:id="rId4">
                  <a:extLst>
                    <a:ext uri="{A12FA001-AC4F-418D-AE19-62706E023703}">
                      <ahyp:hlinkClr xmlns:ahyp="http://schemas.microsoft.com/office/drawing/2018/hyperlinkcolor" val="tx"/>
                    </a:ext>
                  </a:extLst>
                </a:hlinkClick>
              </a:rPr>
              <a:t>Pexels</a:t>
            </a:r>
            <a:endParaRPr lang="en-US" sz="800" dirty="0"/>
          </a:p>
        </p:txBody>
      </p:sp>
    </p:spTree>
    <p:extLst>
      <p:ext uri="{BB962C8B-B14F-4D97-AF65-F5344CB8AC3E}">
        <p14:creationId xmlns:p14="http://schemas.microsoft.com/office/powerpoint/2010/main" val="328461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1295400"/>
            <a:ext cx="8183886" cy="3539430"/>
          </a:xfrm>
          <a:prstGeom prst="rect">
            <a:avLst/>
          </a:prstGeom>
          <a:noFill/>
        </p:spPr>
        <p:txBody>
          <a:bodyPr wrap="square" rtlCol="0">
            <a:spAutoFit/>
          </a:bodyPr>
          <a:lstStyle/>
          <a:p>
            <a:r>
              <a:rPr lang="en-US" sz="2800" u="sng" dirty="0"/>
              <a:t>Have a professional looking headshot</a:t>
            </a:r>
          </a:p>
          <a:p>
            <a:endParaRPr lang="en-US" sz="2800" b="1" dirty="0"/>
          </a:p>
          <a:p>
            <a:pPr marL="342900" indent="-342900">
              <a:buFont typeface="Arial" panose="020B0604020202020204" pitchFamily="34" charset="0"/>
              <a:buChar char="•"/>
            </a:pPr>
            <a:r>
              <a:rPr lang="en-US" dirty="0"/>
              <a:t>People will read your profile in a much more positive light if your LinkedIn picture makes an excellent first impression.</a:t>
            </a:r>
            <a:endParaRPr lang="en-US" sz="2800" b="1" dirty="0"/>
          </a:p>
          <a:p>
            <a:endParaRPr lang="en-US" dirty="0"/>
          </a:p>
          <a:p>
            <a:pPr marL="342900" indent="-342900">
              <a:buFont typeface="Arial" panose="020B0604020202020204" pitchFamily="34" charset="0"/>
              <a:buChar char="•"/>
            </a:pPr>
            <a:r>
              <a:rPr lang="en-US" dirty="0"/>
              <a:t>7Xs more likely to have your profile viewed if you have one. </a:t>
            </a:r>
          </a:p>
          <a:p>
            <a:pPr marL="342900" indent="-342900">
              <a:buFont typeface="Arial" panose="020B0604020202020204" pitchFamily="34" charset="0"/>
              <a:buChar char="•"/>
            </a:pPr>
            <a:endParaRPr lang="en-US" dirty="0"/>
          </a:p>
          <a:p>
            <a:endParaRPr lang="en-US" dirty="0"/>
          </a:p>
          <a:p>
            <a:endParaRPr lang="en-US" dirty="0"/>
          </a:p>
        </p:txBody>
      </p:sp>
      <p:sp>
        <p:nvSpPr>
          <p:cNvPr id="4" name="Footer Placeholder 5">
            <a:extLst>
              <a:ext uri="{FF2B5EF4-FFF2-40B4-BE49-F238E27FC236}">
                <a16:creationId xmlns:a16="http://schemas.microsoft.com/office/drawing/2014/main" id="{AB40E47D-B0DE-EF40-A1C7-23592CAB3696}"/>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1162739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7522" y="762000"/>
            <a:ext cx="8183886" cy="1754326"/>
          </a:xfrm>
          <a:prstGeom prst="rect">
            <a:avLst/>
          </a:prstGeom>
          <a:noFill/>
        </p:spPr>
        <p:txBody>
          <a:bodyPr wrap="square" rtlCol="0">
            <a:spAutoFit/>
          </a:bodyPr>
          <a:lstStyle/>
          <a:p>
            <a:r>
              <a:rPr lang="en-US" sz="2800" u="sng" dirty="0"/>
              <a:t>Headshots I like:</a:t>
            </a:r>
          </a:p>
          <a:p>
            <a:r>
              <a:rPr lang="en-US" sz="2800" dirty="0"/>
              <a:t>Gold? Or White?</a:t>
            </a:r>
          </a:p>
          <a:p>
            <a:endParaRPr lang="en-US" sz="2800" b="1" dirty="0"/>
          </a:p>
          <a:p>
            <a:endParaRPr lang="en-US" dirty="0"/>
          </a:p>
        </p:txBody>
      </p:sp>
      <p:sp>
        <p:nvSpPr>
          <p:cNvPr id="4" name="Footer Placeholder 5">
            <a:extLst>
              <a:ext uri="{FF2B5EF4-FFF2-40B4-BE49-F238E27FC236}">
                <a16:creationId xmlns:a16="http://schemas.microsoft.com/office/drawing/2014/main" id="{AB40E47D-B0DE-EF40-A1C7-23592CAB3696}"/>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5" name="Picture 4" descr="A person posing for the camera&#10;&#10;Description automatically generated">
            <a:extLst>
              <a:ext uri="{FF2B5EF4-FFF2-40B4-BE49-F238E27FC236}">
                <a16:creationId xmlns:a16="http://schemas.microsoft.com/office/drawing/2014/main" id="{F7BE6705-591D-3A4C-A1CB-47836DFA59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1981200"/>
            <a:ext cx="5528930" cy="3962400"/>
          </a:xfrm>
          <a:prstGeom prst="rect">
            <a:avLst/>
          </a:prstGeom>
        </p:spPr>
      </p:pic>
    </p:spTree>
    <p:extLst>
      <p:ext uri="{BB962C8B-B14F-4D97-AF65-F5344CB8AC3E}">
        <p14:creationId xmlns:p14="http://schemas.microsoft.com/office/powerpoint/2010/main" val="3548740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7075" y="1343936"/>
            <a:ext cx="8380875" cy="3046988"/>
          </a:xfrm>
          <a:prstGeom prst="rect">
            <a:avLst/>
          </a:prstGeom>
          <a:noFill/>
        </p:spPr>
        <p:txBody>
          <a:bodyPr wrap="square" rtlCol="0">
            <a:spAutoFit/>
          </a:bodyPr>
          <a:lstStyle/>
          <a:p>
            <a:r>
              <a:rPr lang="en-US" b="1" dirty="0"/>
              <a:t>Choose the Right Mood and Look for Your Audience</a:t>
            </a:r>
          </a:p>
          <a:p>
            <a:endParaRPr lang="en-US" dirty="0"/>
          </a:p>
          <a:p>
            <a:endParaRPr lang="en-US" dirty="0"/>
          </a:p>
          <a:p>
            <a:endParaRPr lang="en-US" dirty="0"/>
          </a:p>
          <a:p>
            <a:endParaRPr lang="en-US" dirty="0"/>
          </a:p>
          <a:p>
            <a:endParaRPr lang="en-US" dirty="0"/>
          </a:p>
          <a:p>
            <a:endParaRPr lang="en-US" dirty="0"/>
          </a:p>
          <a:p>
            <a:endParaRPr lang="en-US" dirty="0"/>
          </a:p>
        </p:txBody>
      </p:sp>
      <p:pic>
        <p:nvPicPr>
          <p:cNvPr id="8" name="Picture 7" descr="A couple of people posing for the camera&#10;&#10;Description automatically generated">
            <a:extLst>
              <a:ext uri="{FF2B5EF4-FFF2-40B4-BE49-F238E27FC236}">
                <a16:creationId xmlns:a16="http://schemas.microsoft.com/office/drawing/2014/main" id="{2BC11DDA-EECE-B646-96F1-2C2C2AA538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209800"/>
            <a:ext cx="5660572" cy="3048000"/>
          </a:xfrm>
          <a:prstGeom prst="rect">
            <a:avLst/>
          </a:prstGeom>
        </p:spPr>
      </p:pic>
      <p:sp>
        <p:nvSpPr>
          <p:cNvPr id="4" name="Footer Placeholder 5">
            <a:extLst>
              <a:ext uri="{FF2B5EF4-FFF2-40B4-BE49-F238E27FC236}">
                <a16:creationId xmlns:a16="http://schemas.microsoft.com/office/drawing/2014/main" id="{032FB8E8-FE48-AA45-877D-6E93FBCE031A}"/>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2721933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0057" y="914400"/>
            <a:ext cx="8183886" cy="3785652"/>
          </a:xfrm>
          <a:prstGeom prst="rect">
            <a:avLst/>
          </a:prstGeom>
          <a:noFill/>
        </p:spPr>
        <p:txBody>
          <a:bodyPr wrap="square" rtlCol="0">
            <a:spAutoFit/>
          </a:bodyPr>
          <a:lstStyle/>
          <a:p>
            <a:r>
              <a:rPr lang="en-US" b="1" dirty="0"/>
              <a:t>Fill The Frame With Face and Be Recognizable</a:t>
            </a:r>
            <a:endParaRPr lang="en-US" dirty="0"/>
          </a:p>
          <a:p>
            <a:endParaRPr lang="en-US" dirty="0"/>
          </a:p>
          <a:p>
            <a:r>
              <a:rPr lang="en-US" dirty="0"/>
              <a:t>Katie wears her glasses so that she is recognizable.</a:t>
            </a:r>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descr="A couple of people posing for the camera&#10;&#10;Description automatically generated">
            <a:extLst>
              <a:ext uri="{FF2B5EF4-FFF2-40B4-BE49-F238E27FC236}">
                <a16:creationId xmlns:a16="http://schemas.microsoft.com/office/drawing/2014/main" id="{70D7E86D-891E-FF42-A483-F5D9A351AE9E}"/>
              </a:ext>
            </a:extLst>
          </p:cNvPr>
          <p:cNvPicPr>
            <a:picLocks noChangeAspect="1"/>
          </p:cNvPicPr>
          <p:nvPr/>
        </p:nvPicPr>
        <p:blipFill rotWithShape="1">
          <a:blip r:embed="rId2">
            <a:extLst>
              <a:ext uri="{28A0092B-C50C-407E-A947-70E740481C1C}">
                <a14:useLocalDpi xmlns:a14="http://schemas.microsoft.com/office/drawing/2010/main" val="0"/>
              </a:ext>
            </a:extLst>
          </a:blip>
          <a:srcRect r="50284"/>
          <a:stretch/>
        </p:blipFill>
        <p:spPr>
          <a:xfrm>
            <a:off x="2590800" y="2362200"/>
            <a:ext cx="3276600" cy="3744686"/>
          </a:xfrm>
          <a:prstGeom prst="rect">
            <a:avLst/>
          </a:prstGeom>
        </p:spPr>
      </p:pic>
      <p:sp>
        <p:nvSpPr>
          <p:cNvPr id="4" name="Footer Placeholder 5">
            <a:extLst>
              <a:ext uri="{FF2B5EF4-FFF2-40B4-BE49-F238E27FC236}">
                <a16:creationId xmlns:a16="http://schemas.microsoft.com/office/drawing/2014/main" id="{B72FB3CB-0597-904B-9F1F-59E9FC76B479}"/>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4168680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24369664-9805-4A41-8687-0078D24D1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127486"/>
            <a:ext cx="5559926" cy="6104219"/>
          </a:xfrm>
          <a:prstGeom prst="rect">
            <a:avLst/>
          </a:prstGeom>
        </p:spPr>
      </p:pic>
      <p:sp>
        <p:nvSpPr>
          <p:cNvPr id="4" name="Footer Placeholder 5">
            <a:extLst>
              <a:ext uri="{FF2B5EF4-FFF2-40B4-BE49-F238E27FC236}">
                <a16:creationId xmlns:a16="http://schemas.microsoft.com/office/drawing/2014/main" id="{FA6A8EDD-9E17-0D4D-B9F6-1023E7F96A16}"/>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5952688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952" y="439458"/>
            <a:ext cx="8183886" cy="2000548"/>
          </a:xfrm>
          <a:prstGeom prst="rect">
            <a:avLst/>
          </a:prstGeom>
          <a:noFill/>
        </p:spPr>
        <p:txBody>
          <a:bodyPr wrap="square" rtlCol="0">
            <a:spAutoFit/>
          </a:bodyPr>
          <a:lstStyle/>
          <a:p>
            <a:r>
              <a:rPr lang="en-US" sz="2800" b="1" dirty="0"/>
              <a:t>Good headshot examples</a:t>
            </a:r>
          </a:p>
          <a:p>
            <a:endParaRPr lang="en-US" dirty="0"/>
          </a:p>
          <a:p>
            <a:r>
              <a:rPr lang="en-US" dirty="0"/>
              <a:t>                    </a:t>
            </a:r>
          </a:p>
          <a:p>
            <a:endParaRPr lang="en-US" dirty="0"/>
          </a:p>
          <a:p>
            <a:endParaRPr lang="en-US" dirty="0"/>
          </a:p>
        </p:txBody>
      </p:sp>
      <p:pic>
        <p:nvPicPr>
          <p:cNvPr id="5" name="Picture 4" descr="A person wearing glasses and smiling at the camera&#10;&#10;Description automatically generated">
            <a:extLst>
              <a:ext uri="{FF2B5EF4-FFF2-40B4-BE49-F238E27FC236}">
                <a16:creationId xmlns:a16="http://schemas.microsoft.com/office/drawing/2014/main" id="{4FAE25E5-0095-4544-B9FA-5DA0E72496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0" y="3946152"/>
            <a:ext cx="2357596" cy="2357596"/>
          </a:xfrm>
          <a:prstGeom prst="rect">
            <a:avLst/>
          </a:prstGeom>
        </p:spPr>
      </p:pic>
      <p:pic>
        <p:nvPicPr>
          <p:cNvPr id="8" name="Picture 7" descr="A couple of people posing for the camera&#10;&#10;Description automatically generated">
            <a:extLst>
              <a:ext uri="{FF2B5EF4-FFF2-40B4-BE49-F238E27FC236}">
                <a16:creationId xmlns:a16="http://schemas.microsoft.com/office/drawing/2014/main" id="{1B82CE8B-EC0C-BE4A-9F44-E8426DA865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52" y="1283141"/>
            <a:ext cx="4368800" cy="2496457"/>
          </a:xfrm>
          <a:prstGeom prst="rect">
            <a:avLst/>
          </a:prstGeom>
        </p:spPr>
      </p:pic>
      <p:pic>
        <p:nvPicPr>
          <p:cNvPr id="10" name="Picture 9" descr="A person smiling for the camera&#10;&#10;Description automatically generated">
            <a:extLst>
              <a:ext uri="{FF2B5EF4-FFF2-40B4-BE49-F238E27FC236}">
                <a16:creationId xmlns:a16="http://schemas.microsoft.com/office/drawing/2014/main" id="{5B4578B2-9587-AD43-8395-FCA2DBE488A7}"/>
              </a:ext>
            </a:extLst>
          </p:cNvPr>
          <p:cNvPicPr>
            <a:picLocks noChangeAspect="1"/>
          </p:cNvPicPr>
          <p:nvPr/>
        </p:nvPicPr>
        <p:blipFill rotWithShape="1">
          <a:blip r:embed="rId5">
            <a:extLst>
              <a:ext uri="{28A0092B-C50C-407E-A947-70E740481C1C}">
                <a14:useLocalDpi xmlns:a14="http://schemas.microsoft.com/office/drawing/2010/main" val="0"/>
              </a:ext>
            </a:extLst>
          </a:blip>
          <a:srcRect l="12327" r="21844"/>
          <a:stretch/>
        </p:blipFill>
        <p:spPr>
          <a:xfrm>
            <a:off x="304800" y="4060232"/>
            <a:ext cx="2209800" cy="2243516"/>
          </a:xfrm>
          <a:prstGeom prst="rect">
            <a:avLst/>
          </a:prstGeom>
        </p:spPr>
      </p:pic>
      <p:pic>
        <p:nvPicPr>
          <p:cNvPr id="12" name="Picture 11" descr="A couple of people posing for the camera&#10;&#10;Description automatically generated">
            <a:extLst>
              <a:ext uri="{FF2B5EF4-FFF2-40B4-BE49-F238E27FC236}">
                <a16:creationId xmlns:a16="http://schemas.microsoft.com/office/drawing/2014/main" id="{36152DEB-280F-974E-B66B-409FAC5363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68752" y="1345415"/>
            <a:ext cx="4575296" cy="2457588"/>
          </a:xfrm>
          <a:prstGeom prst="rect">
            <a:avLst/>
          </a:prstGeom>
        </p:spPr>
      </p:pic>
      <p:pic>
        <p:nvPicPr>
          <p:cNvPr id="14" name="Picture 13" descr="A young boy in a blue shirt&#10;&#10;Description automatically generated">
            <a:extLst>
              <a:ext uri="{FF2B5EF4-FFF2-40B4-BE49-F238E27FC236}">
                <a16:creationId xmlns:a16="http://schemas.microsoft.com/office/drawing/2014/main" id="{8C4DBE5C-1637-E343-9BE2-6A27C0FDCF60}"/>
              </a:ext>
            </a:extLst>
          </p:cNvPr>
          <p:cNvPicPr>
            <a:picLocks noChangeAspect="1"/>
          </p:cNvPicPr>
          <p:nvPr/>
        </p:nvPicPr>
        <p:blipFill rotWithShape="1">
          <a:blip r:embed="rId7">
            <a:extLst>
              <a:ext uri="{28A0092B-C50C-407E-A947-70E740481C1C}">
                <a14:useLocalDpi xmlns:a14="http://schemas.microsoft.com/office/drawing/2010/main" val="0"/>
              </a:ext>
            </a:extLst>
          </a:blip>
          <a:srcRect l="18624" r="25393"/>
          <a:stretch/>
        </p:blipFill>
        <p:spPr>
          <a:xfrm>
            <a:off x="3312929" y="3852449"/>
            <a:ext cx="2137142" cy="2545002"/>
          </a:xfrm>
          <a:prstGeom prst="rect">
            <a:avLst/>
          </a:prstGeom>
        </p:spPr>
      </p:pic>
      <p:sp>
        <p:nvSpPr>
          <p:cNvPr id="9" name="Footer Placeholder 5">
            <a:extLst>
              <a:ext uri="{FF2B5EF4-FFF2-40B4-BE49-F238E27FC236}">
                <a16:creationId xmlns:a16="http://schemas.microsoft.com/office/drawing/2014/main" id="{8CF7CABE-EECD-0C4A-AF15-96894ED460BF}"/>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41379844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3787" y="283635"/>
            <a:ext cx="8183886" cy="1631216"/>
          </a:xfrm>
          <a:prstGeom prst="rect">
            <a:avLst/>
          </a:prstGeom>
          <a:noFill/>
        </p:spPr>
        <p:txBody>
          <a:bodyPr wrap="square" rtlCol="0">
            <a:spAutoFit/>
          </a:bodyPr>
          <a:lstStyle/>
          <a:p>
            <a:endParaRPr lang="en-US" sz="2800" b="1" dirty="0"/>
          </a:p>
          <a:p>
            <a:endParaRPr lang="en-US" dirty="0"/>
          </a:p>
          <a:p>
            <a:endParaRPr lang="en-US" dirty="0"/>
          </a:p>
          <a:p>
            <a:endParaRPr lang="en-US" dirty="0"/>
          </a:p>
        </p:txBody>
      </p:sp>
      <p:pic>
        <p:nvPicPr>
          <p:cNvPr id="5" name="Picture 4" descr="A screenshot of a social media post&#10;&#10;Description automatically generated">
            <a:extLst>
              <a:ext uri="{FF2B5EF4-FFF2-40B4-BE49-F238E27FC236}">
                <a16:creationId xmlns:a16="http://schemas.microsoft.com/office/drawing/2014/main" id="{07443E9C-7C03-C747-A2E7-598A2E0167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4341" y="895309"/>
            <a:ext cx="5324781" cy="2310135"/>
          </a:xfrm>
          <a:prstGeom prst="rect">
            <a:avLst/>
          </a:prstGeom>
        </p:spPr>
      </p:pic>
      <p:pic>
        <p:nvPicPr>
          <p:cNvPr id="7" name="Picture 6" descr="A picture containing room, device&#10;&#10;Description automatically generated">
            <a:extLst>
              <a:ext uri="{FF2B5EF4-FFF2-40B4-BE49-F238E27FC236}">
                <a16:creationId xmlns:a16="http://schemas.microsoft.com/office/drawing/2014/main" id="{B01D113D-C2B4-3844-BCBE-798AF40103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983115"/>
            <a:ext cx="2254964" cy="2445524"/>
          </a:xfrm>
          <a:prstGeom prst="rect">
            <a:avLst/>
          </a:prstGeom>
        </p:spPr>
      </p:pic>
      <p:sp>
        <p:nvSpPr>
          <p:cNvPr id="12" name="Rectangle 11">
            <a:extLst>
              <a:ext uri="{FF2B5EF4-FFF2-40B4-BE49-F238E27FC236}">
                <a16:creationId xmlns:a16="http://schemas.microsoft.com/office/drawing/2014/main" id="{930BC62E-CA8B-614C-A78D-AB9907FE690B}"/>
              </a:ext>
            </a:extLst>
          </p:cNvPr>
          <p:cNvSpPr/>
          <p:nvPr/>
        </p:nvSpPr>
        <p:spPr>
          <a:xfrm>
            <a:off x="324877" y="495199"/>
            <a:ext cx="7382284" cy="400110"/>
          </a:xfrm>
          <a:prstGeom prst="rect">
            <a:avLst/>
          </a:prstGeom>
        </p:spPr>
        <p:txBody>
          <a:bodyPr wrap="square">
            <a:spAutoFit/>
          </a:bodyPr>
          <a:lstStyle/>
          <a:p>
            <a:r>
              <a:rPr lang="en-US" sz="2000" b="1" dirty="0">
                <a:solidFill>
                  <a:srgbClr val="000000"/>
                </a:solidFill>
                <a:latin typeface="Barlow SemiBold"/>
              </a:rPr>
              <a:t>Avoid these types of photos</a:t>
            </a:r>
            <a:endParaRPr lang="en-US" sz="2000" dirty="0"/>
          </a:p>
        </p:txBody>
      </p:sp>
      <p:pic>
        <p:nvPicPr>
          <p:cNvPr id="15" name="Picture 14">
            <a:extLst>
              <a:ext uri="{FF2B5EF4-FFF2-40B4-BE49-F238E27FC236}">
                <a16:creationId xmlns:a16="http://schemas.microsoft.com/office/drawing/2014/main" id="{003F21B4-49FA-7C45-ADCA-5B34630A4038}"/>
              </a:ext>
            </a:extLst>
          </p:cNvPr>
          <p:cNvPicPr>
            <a:picLocks noChangeAspect="1"/>
          </p:cNvPicPr>
          <p:nvPr/>
        </p:nvPicPr>
        <p:blipFill>
          <a:blip r:embed="rId4"/>
          <a:stretch>
            <a:fillRect/>
          </a:stretch>
        </p:blipFill>
        <p:spPr>
          <a:xfrm>
            <a:off x="1018819" y="3662672"/>
            <a:ext cx="2997200" cy="2247900"/>
          </a:xfrm>
          <a:prstGeom prst="rect">
            <a:avLst/>
          </a:prstGeom>
        </p:spPr>
      </p:pic>
      <p:pic>
        <p:nvPicPr>
          <p:cNvPr id="23" name="Picture 22" descr="A person wearing a white shirt&#10;&#10;Description automatically generated">
            <a:extLst>
              <a:ext uri="{FF2B5EF4-FFF2-40B4-BE49-F238E27FC236}">
                <a16:creationId xmlns:a16="http://schemas.microsoft.com/office/drawing/2014/main" id="{7AB97DE5-E551-F54B-B50E-4A363DD874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8869" y="3317351"/>
            <a:ext cx="2286000" cy="2857500"/>
          </a:xfrm>
          <a:prstGeom prst="rect">
            <a:avLst/>
          </a:prstGeom>
        </p:spPr>
      </p:pic>
      <p:sp>
        <p:nvSpPr>
          <p:cNvPr id="9" name="Footer Placeholder 5">
            <a:extLst>
              <a:ext uri="{FF2B5EF4-FFF2-40B4-BE49-F238E27FC236}">
                <a16:creationId xmlns:a16="http://schemas.microsoft.com/office/drawing/2014/main" id="{702CB8E5-72A9-6549-B762-F681168764A9}"/>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1172369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0853" y="224603"/>
            <a:ext cx="8183886" cy="1631216"/>
          </a:xfrm>
          <a:prstGeom prst="rect">
            <a:avLst/>
          </a:prstGeom>
          <a:noFill/>
        </p:spPr>
        <p:txBody>
          <a:bodyPr wrap="square" rtlCol="0">
            <a:spAutoFit/>
          </a:bodyPr>
          <a:lstStyle/>
          <a:p>
            <a:endParaRPr lang="en-US" sz="2800" b="1" dirty="0"/>
          </a:p>
          <a:p>
            <a:endParaRPr lang="en-US" dirty="0"/>
          </a:p>
          <a:p>
            <a:endParaRPr lang="en-US" dirty="0"/>
          </a:p>
          <a:p>
            <a:endParaRPr lang="en-US" dirty="0"/>
          </a:p>
        </p:txBody>
      </p:sp>
      <p:sp>
        <p:nvSpPr>
          <p:cNvPr id="12" name="Rectangle 11">
            <a:extLst>
              <a:ext uri="{FF2B5EF4-FFF2-40B4-BE49-F238E27FC236}">
                <a16:creationId xmlns:a16="http://schemas.microsoft.com/office/drawing/2014/main" id="{930BC62E-CA8B-614C-A78D-AB9907FE690B}"/>
              </a:ext>
            </a:extLst>
          </p:cNvPr>
          <p:cNvSpPr/>
          <p:nvPr/>
        </p:nvSpPr>
        <p:spPr>
          <a:xfrm>
            <a:off x="411254" y="490860"/>
            <a:ext cx="7382284" cy="461665"/>
          </a:xfrm>
          <a:prstGeom prst="rect">
            <a:avLst/>
          </a:prstGeom>
        </p:spPr>
        <p:txBody>
          <a:bodyPr wrap="square">
            <a:spAutoFit/>
          </a:bodyPr>
          <a:lstStyle/>
          <a:p>
            <a:r>
              <a:rPr lang="en-US" b="1" dirty="0">
                <a:solidFill>
                  <a:srgbClr val="000000"/>
                </a:solidFill>
                <a:latin typeface="Barlow SemiBold"/>
              </a:rPr>
              <a:t>Avoid “Props”</a:t>
            </a:r>
            <a:endParaRPr lang="en-US" dirty="0"/>
          </a:p>
        </p:txBody>
      </p:sp>
      <p:pic>
        <p:nvPicPr>
          <p:cNvPr id="8" name="Picture 7" descr="A person smiling for the camera&#10;&#10;Description automatically generated">
            <a:extLst>
              <a:ext uri="{FF2B5EF4-FFF2-40B4-BE49-F238E27FC236}">
                <a16:creationId xmlns:a16="http://schemas.microsoft.com/office/drawing/2014/main" id="{34504515-8EEB-0C47-8F30-B708A478E5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569" y="1200647"/>
            <a:ext cx="2447323" cy="1690878"/>
          </a:xfrm>
          <a:prstGeom prst="rect">
            <a:avLst/>
          </a:prstGeom>
        </p:spPr>
      </p:pic>
      <p:pic>
        <p:nvPicPr>
          <p:cNvPr id="9" name="Picture 8">
            <a:extLst>
              <a:ext uri="{FF2B5EF4-FFF2-40B4-BE49-F238E27FC236}">
                <a16:creationId xmlns:a16="http://schemas.microsoft.com/office/drawing/2014/main" id="{0191A62B-81E5-9544-9D5F-983D6B24E53C}"/>
              </a:ext>
            </a:extLst>
          </p:cNvPr>
          <p:cNvPicPr>
            <a:picLocks noChangeAspect="1"/>
          </p:cNvPicPr>
          <p:nvPr/>
        </p:nvPicPr>
        <p:blipFill>
          <a:blip r:embed="rId3"/>
          <a:stretch>
            <a:fillRect/>
          </a:stretch>
        </p:blipFill>
        <p:spPr>
          <a:xfrm>
            <a:off x="3200400" y="1249460"/>
            <a:ext cx="2590800" cy="3810000"/>
          </a:xfrm>
          <a:prstGeom prst="rect">
            <a:avLst/>
          </a:prstGeom>
        </p:spPr>
      </p:pic>
      <p:pic>
        <p:nvPicPr>
          <p:cNvPr id="18" name="Picture 17" descr="A picture containing person, indoor, holding, table&#10;&#10;Description automatically generated">
            <a:extLst>
              <a:ext uri="{FF2B5EF4-FFF2-40B4-BE49-F238E27FC236}">
                <a16:creationId xmlns:a16="http://schemas.microsoft.com/office/drawing/2014/main" id="{78B04F69-7323-454B-A206-796571017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7395" y="1814402"/>
            <a:ext cx="2381060" cy="3547938"/>
          </a:xfrm>
          <a:prstGeom prst="rect">
            <a:avLst/>
          </a:prstGeom>
        </p:spPr>
      </p:pic>
      <p:pic>
        <p:nvPicPr>
          <p:cNvPr id="22" name="Picture 21" descr="A person wearing a suit and tie talking on a cell phone&#10;&#10;Description automatically generated">
            <a:extLst>
              <a:ext uri="{FF2B5EF4-FFF2-40B4-BE49-F238E27FC236}">
                <a16:creationId xmlns:a16="http://schemas.microsoft.com/office/drawing/2014/main" id="{73A4CB6D-8F62-834D-BD14-A46EAE6F20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569" y="3227284"/>
            <a:ext cx="2355164" cy="2705075"/>
          </a:xfrm>
          <a:prstGeom prst="rect">
            <a:avLst/>
          </a:prstGeom>
        </p:spPr>
      </p:pic>
      <p:sp>
        <p:nvSpPr>
          <p:cNvPr id="11" name="Footer Placeholder 5">
            <a:extLst>
              <a:ext uri="{FF2B5EF4-FFF2-40B4-BE49-F238E27FC236}">
                <a16:creationId xmlns:a16="http://schemas.microsoft.com/office/drawing/2014/main" id="{BA54CBD6-14F0-4845-B3D3-B4CB4A65E31B}"/>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2802780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93916"/>
            <a:ext cx="8183886" cy="1631216"/>
          </a:xfrm>
          <a:prstGeom prst="rect">
            <a:avLst/>
          </a:prstGeom>
          <a:noFill/>
        </p:spPr>
        <p:txBody>
          <a:bodyPr wrap="square" rtlCol="0">
            <a:spAutoFit/>
          </a:bodyPr>
          <a:lstStyle/>
          <a:p>
            <a:endParaRPr lang="en-US" sz="2800" b="1" dirty="0"/>
          </a:p>
          <a:p>
            <a:endParaRPr lang="en-US" dirty="0"/>
          </a:p>
          <a:p>
            <a:endParaRPr lang="en-US" dirty="0"/>
          </a:p>
          <a:p>
            <a:endParaRPr lang="en-US" dirty="0"/>
          </a:p>
        </p:txBody>
      </p:sp>
      <p:sp>
        <p:nvSpPr>
          <p:cNvPr id="12" name="Rectangle 11">
            <a:extLst>
              <a:ext uri="{FF2B5EF4-FFF2-40B4-BE49-F238E27FC236}">
                <a16:creationId xmlns:a16="http://schemas.microsoft.com/office/drawing/2014/main" id="{930BC62E-CA8B-614C-A78D-AB9907FE690B}"/>
              </a:ext>
            </a:extLst>
          </p:cNvPr>
          <p:cNvSpPr/>
          <p:nvPr/>
        </p:nvSpPr>
        <p:spPr>
          <a:xfrm>
            <a:off x="228600" y="330281"/>
            <a:ext cx="7382284" cy="461665"/>
          </a:xfrm>
          <a:prstGeom prst="rect">
            <a:avLst/>
          </a:prstGeom>
        </p:spPr>
        <p:txBody>
          <a:bodyPr wrap="square">
            <a:spAutoFit/>
          </a:bodyPr>
          <a:lstStyle/>
          <a:p>
            <a:r>
              <a:rPr lang="en-US" b="1" dirty="0">
                <a:solidFill>
                  <a:srgbClr val="000000"/>
                </a:solidFill>
                <a:latin typeface="Barlow SemiBold"/>
              </a:rPr>
              <a:t>Avoid “Family Photos” – This is not Facebook</a:t>
            </a:r>
            <a:endParaRPr lang="en-US" dirty="0"/>
          </a:p>
        </p:txBody>
      </p:sp>
      <p:sp>
        <p:nvSpPr>
          <p:cNvPr id="11" name="Footer Placeholder 5">
            <a:extLst>
              <a:ext uri="{FF2B5EF4-FFF2-40B4-BE49-F238E27FC236}">
                <a16:creationId xmlns:a16="http://schemas.microsoft.com/office/drawing/2014/main" id="{BA54CBD6-14F0-4845-B3D3-B4CB4A65E31B}"/>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4" name="Picture 3" descr="A person sitting on top of a snow covered slope&#10;&#10;Description automatically generated">
            <a:extLst>
              <a:ext uri="{FF2B5EF4-FFF2-40B4-BE49-F238E27FC236}">
                <a16:creationId xmlns:a16="http://schemas.microsoft.com/office/drawing/2014/main" id="{C68A343A-F677-6243-863E-16FE48C088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9683" y="1098858"/>
            <a:ext cx="3050403" cy="4575605"/>
          </a:xfrm>
          <a:prstGeom prst="rect">
            <a:avLst/>
          </a:prstGeom>
        </p:spPr>
      </p:pic>
      <p:pic>
        <p:nvPicPr>
          <p:cNvPr id="14" name="Picture 13" descr="A picture containing person, outdoor, grass, man&#10;&#10;Description automatically generated">
            <a:extLst>
              <a:ext uri="{FF2B5EF4-FFF2-40B4-BE49-F238E27FC236}">
                <a16:creationId xmlns:a16="http://schemas.microsoft.com/office/drawing/2014/main" id="{FB07E2D4-235F-3542-8057-51AD66676E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1515529"/>
            <a:ext cx="2297725" cy="3446589"/>
          </a:xfrm>
          <a:prstGeom prst="rect">
            <a:avLst/>
          </a:prstGeom>
        </p:spPr>
      </p:pic>
    </p:spTree>
    <p:extLst>
      <p:ext uri="{BB962C8B-B14F-4D97-AF65-F5344CB8AC3E}">
        <p14:creationId xmlns:p14="http://schemas.microsoft.com/office/powerpoint/2010/main" val="869588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0853" y="224603"/>
            <a:ext cx="8183886" cy="1631216"/>
          </a:xfrm>
          <a:prstGeom prst="rect">
            <a:avLst/>
          </a:prstGeom>
          <a:noFill/>
        </p:spPr>
        <p:txBody>
          <a:bodyPr wrap="square" rtlCol="0">
            <a:spAutoFit/>
          </a:bodyPr>
          <a:lstStyle/>
          <a:p>
            <a:endParaRPr lang="en-US" sz="2800" b="1" dirty="0"/>
          </a:p>
          <a:p>
            <a:endParaRPr lang="en-US" dirty="0"/>
          </a:p>
          <a:p>
            <a:endParaRPr lang="en-US" dirty="0"/>
          </a:p>
          <a:p>
            <a:endParaRPr lang="en-US" dirty="0"/>
          </a:p>
        </p:txBody>
      </p:sp>
      <p:sp>
        <p:nvSpPr>
          <p:cNvPr id="12" name="Rectangle 11">
            <a:extLst>
              <a:ext uri="{FF2B5EF4-FFF2-40B4-BE49-F238E27FC236}">
                <a16:creationId xmlns:a16="http://schemas.microsoft.com/office/drawing/2014/main" id="{930BC62E-CA8B-614C-A78D-AB9907FE690B}"/>
              </a:ext>
            </a:extLst>
          </p:cNvPr>
          <p:cNvSpPr/>
          <p:nvPr/>
        </p:nvSpPr>
        <p:spPr>
          <a:xfrm>
            <a:off x="411254" y="490860"/>
            <a:ext cx="7382284" cy="461665"/>
          </a:xfrm>
          <a:prstGeom prst="rect">
            <a:avLst/>
          </a:prstGeom>
        </p:spPr>
        <p:txBody>
          <a:bodyPr wrap="square">
            <a:spAutoFit/>
          </a:bodyPr>
          <a:lstStyle/>
          <a:p>
            <a:r>
              <a:rPr lang="en-US" b="1" dirty="0">
                <a:solidFill>
                  <a:srgbClr val="000000"/>
                </a:solidFill>
                <a:latin typeface="Barlow SemiBold"/>
              </a:rPr>
              <a:t>Avoid “Pets”</a:t>
            </a:r>
            <a:endParaRPr lang="en-US" dirty="0"/>
          </a:p>
        </p:txBody>
      </p:sp>
      <p:pic>
        <p:nvPicPr>
          <p:cNvPr id="13" name="Picture 12" descr="A person sitting on a table&#10;&#10;Description automatically generated">
            <a:extLst>
              <a:ext uri="{FF2B5EF4-FFF2-40B4-BE49-F238E27FC236}">
                <a16:creationId xmlns:a16="http://schemas.microsoft.com/office/drawing/2014/main" id="{BE908491-D1E6-AE47-8202-CD84DAD69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282" y="1222740"/>
            <a:ext cx="2362200" cy="2857500"/>
          </a:xfrm>
          <a:prstGeom prst="rect">
            <a:avLst/>
          </a:prstGeom>
        </p:spPr>
      </p:pic>
      <p:pic>
        <p:nvPicPr>
          <p:cNvPr id="21" name="Picture 20">
            <a:extLst>
              <a:ext uri="{FF2B5EF4-FFF2-40B4-BE49-F238E27FC236}">
                <a16:creationId xmlns:a16="http://schemas.microsoft.com/office/drawing/2014/main" id="{8FF762DE-3ACF-644A-95B1-0B5FA6E11333}"/>
              </a:ext>
            </a:extLst>
          </p:cNvPr>
          <p:cNvPicPr>
            <a:picLocks noChangeAspect="1"/>
          </p:cNvPicPr>
          <p:nvPr/>
        </p:nvPicPr>
        <p:blipFill>
          <a:blip r:embed="rId3"/>
          <a:stretch>
            <a:fillRect/>
          </a:stretch>
        </p:blipFill>
        <p:spPr>
          <a:xfrm>
            <a:off x="5722928" y="490860"/>
            <a:ext cx="2119844" cy="2649805"/>
          </a:xfrm>
          <a:prstGeom prst="rect">
            <a:avLst/>
          </a:prstGeom>
        </p:spPr>
      </p:pic>
      <p:sp>
        <p:nvSpPr>
          <p:cNvPr id="11" name="Footer Placeholder 5">
            <a:extLst>
              <a:ext uri="{FF2B5EF4-FFF2-40B4-BE49-F238E27FC236}">
                <a16:creationId xmlns:a16="http://schemas.microsoft.com/office/drawing/2014/main" id="{BA54CBD6-14F0-4845-B3D3-B4CB4A65E31B}"/>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4" name="Picture 3" descr="A person holding a cat&#10;&#10;Description automatically generated">
            <a:extLst>
              <a:ext uri="{FF2B5EF4-FFF2-40B4-BE49-F238E27FC236}">
                <a16:creationId xmlns:a16="http://schemas.microsoft.com/office/drawing/2014/main" id="{8AFF3765-A8B6-8B44-83B0-DCF17FA3B8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1743" y="1005716"/>
            <a:ext cx="3263900" cy="2603500"/>
          </a:xfrm>
          <a:prstGeom prst="rect">
            <a:avLst/>
          </a:prstGeom>
        </p:spPr>
      </p:pic>
      <p:pic>
        <p:nvPicPr>
          <p:cNvPr id="8" name="Picture 7" descr="A person holding a cat&#10;&#10;Description automatically generated">
            <a:extLst>
              <a:ext uri="{FF2B5EF4-FFF2-40B4-BE49-F238E27FC236}">
                <a16:creationId xmlns:a16="http://schemas.microsoft.com/office/drawing/2014/main" id="{5EC38F82-A0BE-E549-83B1-5B23BB9DDE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2539" y="3140665"/>
            <a:ext cx="2362200" cy="3072225"/>
          </a:xfrm>
          <a:prstGeom prst="rect">
            <a:avLst/>
          </a:prstGeom>
        </p:spPr>
      </p:pic>
      <p:pic>
        <p:nvPicPr>
          <p:cNvPr id="10" name="Picture 9" descr="A person lying on a bed&#10;&#10;Description automatically generated">
            <a:extLst>
              <a:ext uri="{FF2B5EF4-FFF2-40B4-BE49-F238E27FC236}">
                <a16:creationId xmlns:a16="http://schemas.microsoft.com/office/drawing/2014/main" id="{75913E49-5CED-1A4E-AEB6-2C8FDBA061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7800" y="3705476"/>
            <a:ext cx="3902497" cy="2420800"/>
          </a:xfrm>
          <a:prstGeom prst="rect">
            <a:avLst/>
          </a:prstGeom>
        </p:spPr>
      </p:pic>
    </p:spTree>
    <p:extLst>
      <p:ext uri="{BB962C8B-B14F-4D97-AF65-F5344CB8AC3E}">
        <p14:creationId xmlns:p14="http://schemas.microsoft.com/office/powerpoint/2010/main" val="1656961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7696200" cy="461665"/>
          </a:xfrm>
          <a:prstGeom prst="rect">
            <a:avLst/>
          </a:prstGeom>
          <a:noFill/>
        </p:spPr>
        <p:txBody>
          <a:bodyPr wrap="square" rtlCol="0">
            <a:spAutoFit/>
          </a:bodyPr>
          <a:lstStyle/>
          <a:p>
            <a:endParaRPr lang="en-US" dirty="0"/>
          </a:p>
        </p:txBody>
      </p:sp>
      <p:sp>
        <p:nvSpPr>
          <p:cNvPr id="5" name="TextBox 4">
            <a:extLst>
              <a:ext uri="{FF2B5EF4-FFF2-40B4-BE49-F238E27FC236}">
                <a16:creationId xmlns:a16="http://schemas.microsoft.com/office/drawing/2014/main" id="{E86EB247-F056-5140-9D7E-CE898B8514FA}"/>
              </a:ext>
            </a:extLst>
          </p:cNvPr>
          <p:cNvSpPr txBox="1"/>
          <p:nvPr/>
        </p:nvSpPr>
        <p:spPr>
          <a:xfrm>
            <a:off x="495300" y="3562145"/>
            <a:ext cx="7924800" cy="1077218"/>
          </a:xfrm>
          <a:prstGeom prst="rect">
            <a:avLst/>
          </a:prstGeom>
          <a:noFill/>
        </p:spPr>
        <p:txBody>
          <a:bodyPr wrap="square" rtlCol="0">
            <a:spAutoFit/>
          </a:bodyPr>
          <a:lstStyle/>
          <a:p>
            <a:pPr algn="ctr"/>
            <a:r>
              <a:rPr lang="en-US" sz="3200" b="1" dirty="0"/>
              <a:t>Part #3: </a:t>
            </a:r>
            <a:r>
              <a:rPr lang="en-US" sz="3200" b="1" dirty="0">
                <a:latin typeface="Georgia" panose="02040502050405020303" pitchFamily="18" charset="0"/>
              </a:rPr>
              <a:t>An Active Profile</a:t>
            </a:r>
          </a:p>
          <a:p>
            <a:pPr algn="ctr"/>
            <a:endParaRPr lang="en-US" sz="3200" dirty="0"/>
          </a:p>
        </p:txBody>
      </p:sp>
      <p:sp>
        <p:nvSpPr>
          <p:cNvPr id="4" name="Footer Placeholder 5">
            <a:extLst>
              <a:ext uri="{FF2B5EF4-FFF2-40B4-BE49-F238E27FC236}">
                <a16:creationId xmlns:a16="http://schemas.microsoft.com/office/drawing/2014/main" id="{9AFBC277-46A2-BC40-A994-9B9F8768DE7C}"/>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8" name="Picture 7" descr="A person sitting at a park&#10;&#10;Description automatically generated">
            <a:extLst>
              <a:ext uri="{FF2B5EF4-FFF2-40B4-BE49-F238E27FC236}">
                <a16:creationId xmlns:a16="http://schemas.microsoft.com/office/drawing/2014/main" id="{A3EA56A6-2BB9-AF43-A537-1A2B70B673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5100" y="635062"/>
            <a:ext cx="3505200" cy="2336800"/>
          </a:xfrm>
          <a:prstGeom prst="rect">
            <a:avLst/>
          </a:prstGeom>
        </p:spPr>
      </p:pic>
      <p:sp>
        <p:nvSpPr>
          <p:cNvPr id="7" name="Rectangle 6">
            <a:extLst>
              <a:ext uri="{FF2B5EF4-FFF2-40B4-BE49-F238E27FC236}">
                <a16:creationId xmlns:a16="http://schemas.microsoft.com/office/drawing/2014/main" id="{7277E1B4-33A6-474F-80C3-A7311A64DF5F}"/>
              </a:ext>
            </a:extLst>
          </p:cNvPr>
          <p:cNvSpPr/>
          <p:nvPr/>
        </p:nvSpPr>
        <p:spPr>
          <a:xfrm>
            <a:off x="4572000" y="2756418"/>
            <a:ext cx="1545616" cy="215444"/>
          </a:xfrm>
          <a:prstGeom prst="rect">
            <a:avLst/>
          </a:prstGeom>
        </p:spPr>
        <p:txBody>
          <a:bodyPr wrap="none">
            <a:spAutoFit/>
          </a:bodyPr>
          <a:lstStyle/>
          <a:p>
            <a:r>
              <a:rPr lang="en-US" sz="800" dirty="0">
                <a:latin typeface="-apple-system"/>
              </a:rPr>
              <a:t>Photo by </a:t>
            </a:r>
            <a:r>
              <a:rPr lang="en-US" sz="800" b="1" dirty="0">
                <a:latin typeface="-apple-system"/>
                <a:hlinkClick r:id="rId3">
                  <a:extLst>
                    <a:ext uri="{A12FA001-AC4F-418D-AE19-62706E023703}">
                      <ahyp:hlinkClr xmlns:ahyp="http://schemas.microsoft.com/office/drawing/2018/hyperlinkcolor" val="tx"/>
                    </a:ext>
                  </a:extLst>
                </a:hlinkClick>
              </a:rPr>
              <a:t>CoWomen</a:t>
            </a:r>
            <a:r>
              <a:rPr lang="en-US" sz="800" dirty="0">
                <a:latin typeface="-apple-system"/>
              </a:rPr>
              <a:t> from </a:t>
            </a:r>
            <a:r>
              <a:rPr lang="en-US" sz="800" b="1" dirty="0">
                <a:latin typeface="-apple-system"/>
                <a:hlinkClick r:id="rId4">
                  <a:extLst>
                    <a:ext uri="{A12FA001-AC4F-418D-AE19-62706E023703}">
                      <ahyp:hlinkClr xmlns:ahyp="http://schemas.microsoft.com/office/drawing/2018/hyperlinkcolor" val="tx"/>
                    </a:ext>
                  </a:extLst>
                </a:hlinkClick>
              </a:rPr>
              <a:t>Pexels</a:t>
            </a:r>
            <a:endParaRPr lang="en-US" sz="800" dirty="0"/>
          </a:p>
        </p:txBody>
      </p:sp>
    </p:spTree>
    <p:extLst>
      <p:ext uri="{BB962C8B-B14F-4D97-AF65-F5344CB8AC3E}">
        <p14:creationId xmlns:p14="http://schemas.microsoft.com/office/powerpoint/2010/main" val="18320258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8182" y="2546632"/>
            <a:ext cx="8183886" cy="3908762"/>
          </a:xfrm>
          <a:prstGeom prst="rect">
            <a:avLst/>
          </a:prstGeom>
          <a:noFill/>
        </p:spPr>
        <p:txBody>
          <a:bodyPr wrap="square" rtlCol="0">
            <a:spAutoFit/>
          </a:bodyPr>
          <a:lstStyle/>
          <a:p>
            <a:r>
              <a:rPr lang="en-US" sz="2000" b="1" u="sng" dirty="0"/>
              <a:t>Grow Your Network</a:t>
            </a:r>
          </a:p>
          <a:p>
            <a:endParaRPr lang="en-US" sz="2000" b="1" dirty="0"/>
          </a:p>
          <a:p>
            <a:r>
              <a:rPr lang="en-US" sz="2000" b="1" dirty="0"/>
              <a:t>A great place to start:</a:t>
            </a:r>
          </a:p>
          <a:p>
            <a:endParaRPr lang="en-US" sz="2000" b="1" dirty="0"/>
          </a:p>
          <a:p>
            <a:pPr marL="342900" indent="-342900">
              <a:buFont typeface="Arial" panose="020B0604020202020204" pitchFamily="34" charset="0"/>
              <a:buChar char="•"/>
            </a:pPr>
            <a:r>
              <a:rPr lang="en-US" sz="2000" dirty="0"/>
              <a:t>Connect with Visi Alums in your industry, related to your industry, or those you have common connections.  </a:t>
            </a:r>
          </a:p>
          <a:p>
            <a:pPr marL="342900" indent="-342900">
              <a:buFont typeface="Arial" panose="020B0604020202020204" pitchFamily="34" charset="0"/>
              <a:buChar char="•"/>
            </a:pPr>
            <a:r>
              <a:rPr lang="en-US" sz="2000" dirty="0"/>
              <a:t>College Alum</a:t>
            </a:r>
          </a:p>
          <a:p>
            <a:pPr marL="342900" indent="-342900">
              <a:buFont typeface="Arial" panose="020B0604020202020204" pitchFamily="34" charset="0"/>
              <a:buChar char="•"/>
            </a:pPr>
            <a:r>
              <a:rPr lang="en-US" sz="2000" dirty="0"/>
              <a:t>Co-workers</a:t>
            </a:r>
          </a:p>
          <a:p>
            <a:endParaRPr lang="en-US" sz="2000" b="1" dirty="0"/>
          </a:p>
          <a:p>
            <a:endParaRPr lang="en-US" sz="2000" dirty="0"/>
          </a:p>
          <a:p>
            <a:endParaRPr lang="en-US" dirty="0"/>
          </a:p>
          <a:p>
            <a:endParaRPr lang="en-US" dirty="0"/>
          </a:p>
        </p:txBody>
      </p:sp>
      <p:sp>
        <p:nvSpPr>
          <p:cNvPr id="4" name="Footer Placeholder 5">
            <a:extLst>
              <a:ext uri="{FF2B5EF4-FFF2-40B4-BE49-F238E27FC236}">
                <a16:creationId xmlns:a16="http://schemas.microsoft.com/office/drawing/2014/main" id="{217FDFC4-172F-2E4B-AA7E-25C5F0F507B4}"/>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5" name="Picture 4" descr="A person sitting at a table&#10;&#10;Description automatically generated">
            <a:extLst>
              <a:ext uri="{FF2B5EF4-FFF2-40B4-BE49-F238E27FC236}">
                <a16:creationId xmlns:a16="http://schemas.microsoft.com/office/drawing/2014/main" id="{022761BD-A6F1-7347-B800-8584B60E7B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6826" y="183322"/>
            <a:ext cx="5097117" cy="3398078"/>
          </a:xfrm>
          <a:prstGeom prst="rect">
            <a:avLst/>
          </a:prstGeom>
        </p:spPr>
      </p:pic>
    </p:spTree>
    <p:extLst>
      <p:ext uri="{BB962C8B-B14F-4D97-AF65-F5344CB8AC3E}">
        <p14:creationId xmlns:p14="http://schemas.microsoft.com/office/powerpoint/2010/main" val="450511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330005"/>
            <a:ext cx="7924800" cy="830997"/>
          </a:xfrm>
          <a:prstGeom prst="rect">
            <a:avLst/>
          </a:prstGeom>
          <a:noFill/>
        </p:spPr>
        <p:txBody>
          <a:bodyPr wrap="square" rtlCol="0">
            <a:spAutoFit/>
          </a:bodyPr>
          <a:lstStyle/>
          <a:p>
            <a:pPr marL="457200" indent="-457200">
              <a:spcBef>
                <a:spcPct val="50000"/>
              </a:spcBef>
              <a:buFont typeface="Arial" panose="020B0604020202020204" pitchFamily="34" charset="0"/>
              <a:buChar char="•"/>
            </a:pPr>
            <a:r>
              <a:rPr lang="en-US" dirty="0">
                <a:latin typeface="Times" pitchFamily="2" charset="0"/>
              </a:rPr>
              <a:t>Personalize all your messages -- something that identifies you specifically and why you reached out to that person. </a:t>
            </a:r>
          </a:p>
        </p:txBody>
      </p:sp>
      <p:sp>
        <p:nvSpPr>
          <p:cNvPr id="3" name="Footer Placeholder 5">
            <a:extLst>
              <a:ext uri="{FF2B5EF4-FFF2-40B4-BE49-F238E27FC236}">
                <a16:creationId xmlns:a16="http://schemas.microsoft.com/office/drawing/2014/main" id="{D6FC745E-EFD0-104C-B1BE-2E1C2AA18F8B}"/>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
        <p:nvSpPr>
          <p:cNvPr id="4" name="TextBox 3">
            <a:extLst>
              <a:ext uri="{FF2B5EF4-FFF2-40B4-BE49-F238E27FC236}">
                <a16:creationId xmlns:a16="http://schemas.microsoft.com/office/drawing/2014/main" id="{F1539DE3-3651-F940-A36E-0B5F080987A6}"/>
              </a:ext>
            </a:extLst>
          </p:cNvPr>
          <p:cNvSpPr txBox="1"/>
          <p:nvPr/>
        </p:nvSpPr>
        <p:spPr>
          <a:xfrm>
            <a:off x="533400" y="3723258"/>
            <a:ext cx="5981125" cy="461665"/>
          </a:xfrm>
          <a:prstGeom prst="rect">
            <a:avLst/>
          </a:prstGeom>
          <a:noFill/>
        </p:spPr>
        <p:txBody>
          <a:bodyPr wrap="none" rtlCol="0">
            <a:spAutoFit/>
          </a:bodyPr>
          <a:lstStyle/>
          <a:p>
            <a:r>
              <a:rPr lang="en-US" u="sng" dirty="0"/>
              <a:t>Be specific when reaching out to new contacts:</a:t>
            </a:r>
          </a:p>
        </p:txBody>
      </p:sp>
      <p:pic>
        <p:nvPicPr>
          <p:cNvPr id="6" name="Picture 5" descr="A person sitting at a table using a computer&#10;&#10;Description automatically generated">
            <a:extLst>
              <a:ext uri="{FF2B5EF4-FFF2-40B4-BE49-F238E27FC236}">
                <a16:creationId xmlns:a16="http://schemas.microsoft.com/office/drawing/2014/main" id="{32EBC6F4-0526-FC48-A496-B36098D99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8088" y="423784"/>
            <a:ext cx="4066437" cy="2710958"/>
          </a:xfrm>
          <a:prstGeom prst="rect">
            <a:avLst/>
          </a:prstGeom>
        </p:spPr>
      </p:pic>
    </p:spTree>
    <p:extLst>
      <p:ext uri="{BB962C8B-B14F-4D97-AF65-F5344CB8AC3E}">
        <p14:creationId xmlns:p14="http://schemas.microsoft.com/office/powerpoint/2010/main" val="1719407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7696200" cy="461665"/>
          </a:xfrm>
          <a:prstGeom prst="rect">
            <a:avLst/>
          </a:prstGeom>
          <a:noFill/>
        </p:spPr>
        <p:txBody>
          <a:bodyPr wrap="square" rtlCol="0">
            <a:spAutoFit/>
          </a:bodyPr>
          <a:lstStyle/>
          <a:p>
            <a:endParaRPr lang="en-US" dirty="0"/>
          </a:p>
        </p:txBody>
      </p:sp>
      <p:sp>
        <p:nvSpPr>
          <p:cNvPr id="3" name="TextBox 2"/>
          <p:cNvSpPr txBox="1"/>
          <p:nvPr/>
        </p:nvSpPr>
        <p:spPr>
          <a:xfrm>
            <a:off x="375859" y="566057"/>
            <a:ext cx="7696200" cy="1938992"/>
          </a:xfrm>
          <a:prstGeom prst="rect">
            <a:avLst/>
          </a:prstGeom>
          <a:noFill/>
        </p:spPr>
        <p:txBody>
          <a:bodyPr wrap="square" rtlCol="0">
            <a:spAutoFit/>
          </a:bodyPr>
          <a:lstStyle/>
          <a:p>
            <a:r>
              <a:rPr lang="en-US" b="1" u="sng" dirty="0"/>
              <a:t>Post great content</a:t>
            </a:r>
          </a:p>
          <a:p>
            <a:endParaRPr lang="en-US" dirty="0"/>
          </a:p>
          <a:p>
            <a:r>
              <a:rPr lang="en-US" dirty="0"/>
              <a:t>Establish yourself as a thought leader.</a:t>
            </a:r>
          </a:p>
          <a:p>
            <a:endParaRPr lang="en-US" dirty="0"/>
          </a:p>
          <a:p>
            <a:endParaRPr lang="en-US" dirty="0"/>
          </a:p>
        </p:txBody>
      </p:sp>
      <p:sp>
        <p:nvSpPr>
          <p:cNvPr id="4" name="Footer Placeholder 5">
            <a:extLst>
              <a:ext uri="{FF2B5EF4-FFF2-40B4-BE49-F238E27FC236}">
                <a16:creationId xmlns:a16="http://schemas.microsoft.com/office/drawing/2014/main" id="{FA2EE797-8886-D84A-A639-86924D9B2474}"/>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6" name="Picture 5" descr="A person sitting at a table using a computer&#10;&#10;Description automatically generated">
            <a:extLst>
              <a:ext uri="{FF2B5EF4-FFF2-40B4-BE49-F238E27FC236}">
                <a16:creationId xmlns:a16="http://schemas.microsoft.com/office/drawing/2014/main" id="{B1DD5B1D-2522-6840-B488-403F248488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600" y="443413"/>
            <a:ext cx="3353101" cy="5029200"/>
          </a:xfrm>
          <a:prstGeom prst="rect">
            <a:avLst/>
          </a:prstGeom>
        </p:spPr>
      </p:pic>
      <p:sp>
        <p:nvSpPr>
          <p:cNvPr id="5" name="Rectangle 4">
            <a:extLst>
              <a:ext uri="{FF2B5EF4-FFF2-40B4-BE49-F238E27FC236}">
                <a16:creationId xmlns:a16="http://schemas.microsoft.com/office/drawing/2014/main" id="{AE86B988-6BAF-A941-9AEF-B70412A26E6F}"/>
              </a:ext>
            </a:extLst>
          </p:cNvPr>
          <p:cNvSpPr/>
          <p:nvPr/>
        </p:nvSpPr>
        <p:spPr>
          <a:xfrm>
            <a:off x="375859" y="2056293"/>
            <a:ext cx="4572000" cy="3416320"/>
          </a:xfrm>
          <a:prstGeom prst="rect">
            <a:avLst/>
          </a:prstGeom>
        </p:spPr>
        <p:txBody>
          <a:bodyPr>
            <a:spAutoFit/>
          </a:bodyPr>
          <a:lstStyle/>
          <a:p>
            <a:r>
              <a:rPr lang="en-US" dirty="0"/>
              <a:t>Post relevant content—industry news, advice articles, and videos.</a:t>
            </a:r>
          </a:p>
          <a:p>
            <a:endParaRPr lang="en-US" dirty="0"/>
          </a:p>
          <a:p>
            <a:r>
              <a:rPr lang="en-US" dirty="0"/>
              <a:t>Posts appear on your company page and in the news feed on the homepage of each of your followers. </a:t>
            </a:r>
          </a:p>
          <a:p>
            <a:endParaRPr lang="en-US" dirty="0"/>
          </a:p>
          <a:p>
            <a:endParaRPr lang="en-US" dirty="0"/>
          </a:p>
        </p:txBody>
      </p:sp>
    </p:spTree>
    <p:extLst>
      <p:ext uri="{BB962C8B-B14F-4D97-AF65-F5344CB8AC3E}">
        <p14:creationId xmlns:p14="http://schemas.microsoft.com/office/powerpoint/2010/main" val="22872243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7696200" cy="461665"/>
          </a:xfrm>
          <a:prstGeom prst="rect">
            <a:avLst/>
          </a:prstGeom>
          <a:noFill/>
        </p:spPr>
        <p:txBody>
          <a:bodyPr wrap="square" rtlCol="0">
            <a:spAutoFit/>
          </a:bodyPr>
          <a:lstStyle/>
          <a:p>
            <a:endParaRPr lang="en-US" dirty="0"/>
          </a:p>
        </p:txBody>
      </p:sp>
      <p:sp>
        <p:nvSpPr>
          <p:cNvPr id="3" name="TextBox 2"/>
          <p:cNvSpPr txBox="1"/>
          <p:nvPr/>
        </p:nvSpPr>
        <p:spPr>
          <a:xfrm>
            <a:off x="419100" y="317732"/>
            <a:ext cx="7696200" cy="3416320"/>
          </a:xfrm>
          <a:prstGeom prst="rect">
            <a:avLst/>
          </a:prstGeom>
          <a:noFill/>
        </p:spPr>
        <p:txBody>
          <a:bodyPr wrap="square" rtlCol="0">
            <a:spAutoFit/>
          </a:bodyPr>
          <a:lstStyle/>
          <a:p>
            <a:r>
              <a:rPr lang="en-US" b="1" u="sng" dirty="0"/>
              <a:t>Joining a group – Two Ways</a:t>
            </a:r>
          </a:p>
          <a:p>
            <a:r>
              <a:rPr lang="en-US" dirty="0"/>
              <a:t>1) By Name</a:t>
            </a:r>
          </a:p>
          <a:p>
            <a:pPr marL="342900" indent="-342900">
              <a:buFont typeface="Arial" panose="020B0604020202020204" pitchFamily="34" charset="0"/>
              <a:buChar char="•"/>
            </a:pPr>
            <a:r>
              <a:rPr lang="en-US" dirty="0"/>
              <a:t>Enter group name in the </a:t>
            </a:r>
            <a:r>
              <a:rPr lang="en-US" b="1" dirty="0"/>
              <a:t>Search</a:t>
            </a:r>
            <a:r>
              <a:rPr lang="en-US" dirty="0"/>
              <a:t> bar at the top of your LinkedIn homepage.</a:t>
            </a:r>
          </a:p>
          <a:p>
            <a:pPr marL="342900" indent="-342900">
              <a:buFont typeface="Arial" panose="020B0604020202020204" pitchFamily="34" charset="0"/>
              <a:buChar char="•"/>
            </a:pPr>
            <a:r>
              <a:rPr lang="en-US" dirty="0"/>
              <a:t>Select </a:t>
            </a:r>
            <a:r>
              <a:rPr lang="en-US" b="1" dirty="0"/>
              <a:t>(group name) Groups</a:t>
            </a:r>
            <a:r>
              <a:rPr lang="en-US" dirty="0"/>
              <a:t> from the dropdown.</a:t>
            </a:r>
          </a:p>
          <a:p>
            <a:pPr marL="342900" indent="-342900">
              <a:buFont typeface="Arial" panose="020B0604020202020204" pitchFamily="34" charset="0"/>
              <a:buChar char="•"/>
            </a:pPr>
            <a:endParaRPr lang="en-US" dirty="0"/>
          </a:p>
          <a:p>
            <a:endParaRPr lang="en-US" dirty="0"/>
          </a:p>
          <a:p>
            <a:endParaRPr lang="en-US" dirty="0"/>
          </a:p>
          <a:p>
            <a:endParaRPr lang="en-US" dirty="0"/>
          </a:p>
        </p:txBody>
      </p:sp>
      <p:sp>
        <p:nvSpPr>
          <p:cNvPr id="4" name="Footer Placeholder 5">
            <a:extLst>
              <a:ext uri="{FF2B5EF4-FFF2-40B4-BE49-F238E27FC236}">
                <a16:creationId xmlns:a16="http://schemas.microsoft.com/office/drawing/2014/main" id="{FA2EE797-8886-D84A-A639-86924D9B2474}"/>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6" name="Picture 5" descr="A screenshot of a computer&#10;&#10;Description automatically generated">
            <a:extLst>
              <a:ext uri="{FF2B5EF4-FFF2-40B4-BE49-F238E27FC236}">
                <a16:creationId xmlns:a16="http://schemas.microsoft.com/office/drawing/2014/main" id="{B9BD80E1-3978-2044-BECE-6D1A45244D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5570" y="2536264"/>
            <a:ext cx="6969730" cy="4004004"/>
          </a:xfrm>
          <a:prstGeom prst="rect">
            <a:avLst/>
          </a:prstGeom>
        </p:spPr>
      </p:pic>
      <p:sp>
        <p:nvSpPr>
          <p:cNvPr id="7" name="Right Arrow 6">
            <a:extLst>
              <a:ext uri="{FF2B5EF4-FFF2-40B4-BE49-F238E27FC236}">
                <a16:creationId xmlns:a16="http://schemas.microsoft.com/office/drawing/2014/main" id="{A819E18B-0B71-AF4A-B580-69245C4EDBAE}"/>
              </a:ext>
            </a:extLst>
          </p:cNvPr>
          <p:cNvSpPr/>
          <p:nvPr/>
        </p:nvSpPr>
        <p:spPr>
          <a:xfrm>
            <a:off x="685800" y="2631862"/>
            <a:ext cx="685800" cy="3810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85364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7696200" cy="461665"/>
          </a:xfrm>
          <a:prstGeom prst="rect">
            <a:avLst/>
          </a:prstGeom>
          <a:noFill/>
        </p:spPr>
        <p:txBody>
          <a:bodyPr wrap="square" rtlCol="0">
            <a:spAutoFit/>
          </a:bodyPr>
          <a:lstStyle/>
          <a:p>
            <a:endParaRPr lang="en-US" dirty="0"/>
          </a:p>
        </p:txBody>
      </p:sp>
      <p:sp>
        <p:nvSpPr>
          <p:cNvPr id="3" name="TextBox 2"/>
          <p:cNvSpPr txBox="1"/>
          <p:nvPr/>
        </p:nvSpPr>
        <p:spPr>
          <a:xfrm>
            <a:off x="419100" y="317732"/>
            <a:ext cx="7696200" cy="1569660"/>
          </a:xfrm>
          <a:prstGeom prst="rect">
            <a:avLst/>
          </a:prstGeom>
          <a:noFill/>
        </p:spPr>
        <p:txBody>
          <a:bodyPr wrap="square" rtlCol="0">
            <a:spAutoFit/>
          </a:bodyPr>
          <a:lstStyle/>
          <a:p>
            <a:r>
              <a:rPr lang="en-US" b="1" u="sng" dirty="0"/>
              <a:t>Joining a group – Two Ways</a:t>
            </a:r>
          </a:p>
          <a:p>
            <a:r>
              <a:rPr lang="en-US" dirty="0"/>
              <a:t>1) By Name</a:t>
            </a:r>
          </a:p>
          <a:p>
            <a:endParaRPr lang="en-US" dirty="0"/>
          </a:p>
          <a:p>
            <a:endParaRPr lang="en-US" dirty="0"/>
          </a:p>
        </p:txBody>
      </p:sp>
      <p:sp>
        <p:nvSpPr>
          <p:cNvPr id="4" name="Footer Placeholder 5">
            <a:extLst>
              <a:ext uri="{FF2B5EF4-FFF2-40B4-BE49-F238E27FC236}">
                <a16:creationId xmlns:a16="http://schemas.microsoft.com/office/drawing/2014/main" id="{FA2EE797-8886-D84A-A639-86924D9B2474}"/>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7" name="Picture 6" descr="A screenshot of a cell phone&#10;&#10;Description automatically generated">
            <a:extLst>
              <a:ext uri="{FF2B5EF4-FFF2-40B4-BE49-F238E27FC236}">
                <a16:creationId xmlns:a16="http://schemas.microsoft.com/office/drawing/2014/main" id="{74D0F77A-3F24-2C4F-90F9-5884FFF211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014" y="1371600"/>
            <a:ext cx="7523886" cy="4613994"/>
          </a:xfrm>
          <a:prstGeom prst="rect">
            <a:avLst/>
          </a:prstGeom>
        </p:spPr>
      </p:pic>
    </p:spTree>
    <p:extLst>
      <p:ext uri="{BB962C8B-B14F-4D97-AF65-F5344CB8AC3E}">
        <p14:creationId xmlns:p14="http://schemas.microsoft.com/office/powerpoint/2010/main" val="37602557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7696200" cy="461665"/>
          </a:xfrm>
          <a:prstGeom prst="rect">
            <a:avLst/>
          </a:prstGeom>
          <a:noFill/>
        </p:spPr>
        <p:txBody>
          <a:bodyPr wrap="square" rtlCol="0">
            <a:spAutoFit/>
          </a:bodyPr>
          <a:lstStyle/>
          <a:p>
            <a:endParaRPr lang="en-US" dirty="0"/>
          </a:p>
        </p:txBody>
      </p:sp>
      <p:sp>
        <p:nvSpPr>
          <p:cNvPr id="3" name="TextBox 2"/>
          <p:cNvSpPr txBox="1"/>
          <p:nvPr/>
        </p:nvSpPr>
        <p:spPr>
          <a:xfrm>
            <a:off x="457200" y="295870"/>
            <a:ext cx="7696200" cy="2308324"/>
          </a:xfrm>
          <a:prstGeom prst="rect">
            <a:avLst/>
          </a:prstGeom>
          <a:noFill/>
        </p:spPr>
        <p:txBody>
          <a:bodyPr wrap="square" rtlCol="0">
            <a:spAutoFit/>
          </a:bodyPr>
          <a:lstStyle/>
          <a:p>
            <a:r>
              <a:rPr lang="en-US" b="1" u="sng" dirty="0"/>
              <a:t>Joining a group – </a:t>
            </a:r>
          </a:p>
          <a:p>
            <a:r>
              <a:rPr lang="en-US" b="1" dirty="0"/>
              <a:t>2) </a:t>
            </a:r>
            <a:r>
              <a:rPr lang="en-US" dirty="0"/>
              <a:t>To browse for groups recommended for you by LinkedIn:</a:t>
            </a:r>
          </a:p>
          <a:p>
            <a:r>
              <a:rPr lang="en-US" dirty="0"/>
              <a:t>Click </a:t>
            </a:r>
            <a:r>
              <a:rPr lang="en-US" b="1" dirty="0"/>
              <a:t>Work</a:t>
            </a:r>
            <a:r>
              <a:rPr lang="en-US" dirty="0"/>
              <a:t> icon in the top right of your LinkedIn homepage</a:t>
            </a:r>
            <a:endParaRPr lang="en-US" b="1" u="sng" dirty="0"/>
          </a:p>
          <a:p>
            <a:endParaRPr lang="en-US" dirty="0"/>
          </a:p>
          <a:p>
            <a:endParaRPr lang="en-US" dirty="0"/>
          </a:p>
          <a:p>
            <a:endParaRPr lang="en-US" dirty="0"/>
          </a:p>
        </p:txBody>
      </p:sp>
      <p:sp>
        <p:nvSpPr>
          <p:cNvPr id="4" name="Footer Placeholder 5">
            <a:extLst>
              <a:ext uri="{FF2B5EF4-FFF2-40B4-BE49-F238E27FC236}">
                <a16:creationId xmlns:a16="http://schemas.microsoft.com/office/drawing/2014/main" id="{FA2EE797-8886-D84A-A639-86924D9B2474}"/>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11" name="Picture 10" descr="A screenshot of a cell phone&#10;&#10;Description automatically generated">
            <a:extLst>
              <a:ext uri="{FF2B5EF4-FFF2-40B4-BE49-F238E27FC236}">
                <a16:creationId xmlns:a16="http://schemas.microsoft.com/office/drawing/2014/main" id="{45D5B3DE-A775-6A4E-936D-64E3958AA4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 y="2362200"/>
            <a:ext cx="9151373" cy="2743200"/>
          </a:xfrm>
          <a:prstGeom prst="rect">
            <a:avLst/>
          </a:prstGeom>
        </p:spPr>
      </p:pic>
      <p:sp>
        <p:nvSpPr>
          <p:cNvPr id="12" name="Down Arrow 11">
            <a:extLst>
              <a:ext uri="{FF2B5EF4-FFF2-40B4-BE49-F238E27FC236}">
                <a16:creationId xmlns:a16="http://schemas.microsoft.com/office/drawing/2014/main" id="{49E2422B-7202-594D-9FA9-E7E2E38C8641}"/>
              </a:ext>
            </a:extLst>
          </p:cNvPr>
          <p:cNvSpPr/>
          <p:nvPr/>
        </p:nvSpPr>
        <p:spPr>
          <a:xfrm>
            <a:off x="7501110" y="1801051"/>
            <a:ext cx="652290" cy="77539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3841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7696200" cy="461665"/>
          </a:xfrm>
          <a:prstGeom prst="rect">
            <a:avLst/>
          </a:prstGeom>
          <a:noFill/>
        </p:spPr>
        <p:txBody>
          <a:bodyPr wrap="square" rtlCol="0">
            <a:spAutoFit/>
          </a:bodyPr>
          <a:lstStyle/>
          <a:p>
            <a:endParaRPr lang="en-US" dirty="0"/>
          </a:p>
        </p:txBody>
      </p:sp>
      <p:sp>
        <p:nvSpPr>
          <p:cNvPr id="3" name="TextBox 2"/>
          <p:cNvSpPr txBox="1"/>
          <p:nvPr/>
        </p:nvSpPr>
        <p:spPr>
          <a:xfrm>
            <a:off x="457200" y="304800"/>
            <a:ext cx="7696200" cy="2308324"/>
          </a:xfrm>
          <a:prstGeom prst="rect">
            <a:avLst/>
          </a:prstGeom>
          <a:noFill/>
        </p:spPr>
        <p:txBody>
          <a:bodyPr wrap="square" rtlCol="0">
            <a:spAutoFit/>
          </a:bodyPr>
          <a:lstStyle/>
          <a:p>
            <a:r>
              <a:rPr lang="en-US" b="1" u="sng" dirty="0"/>
              <a:t>Joining a group – </a:t>
            </a:r>
          </a:p>
          <a:p>
            <a:r>
              <a:rPr lang="en-US" dirty="0"/>
              <a:t>Scroll down to the bottom of the page and click </a:t>
            </a:r>
            <a:r>
              <a:rPr lang="en-US" b="1" dirty="0"/>
              <a:t>Search</a:t>
            </a:r>
            <a:r>
              <a:rPr lang="en-US" dirty="0"/>
              <a:t>.</a:t>
            </a:r>
          </a:p>
          <a:p>
            <a:endParaRPr lang="en-US" b="1" u="sng" dirty="0"/>
          </a:p>
          <a:p>
            <a:endParaRPr lang="en-US" dirty="0"/>
          </a:p>
          <a:p>
            <a:endParaRPr lang="en-US" dirty="0"/>
          </a:p>
          <a:p>
            <a:endParaRPr lang="en-US" dirty="0"/>
          </a:p>
        </p:txBody>
      </p:sp>
      <p:sp>
        <p:nvSpPr>
          <p:cNvPr id="4" name="Footer Placeholder 5">
            <a:extLst>
              <a:ext uri="{FF2B5EF4-FFF2-40B4-BE49-F238E27FC236}">
                <a16:creationId xmlns:a16="http://schemas.microsoft.com/office/drawing/2014/main" id="{FA2EE797-8886-D84A-A639-86924D9B2474}"/>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6" name="Picture 5" descr="A screenshot of a cell phone&#10;&#10;Description automatically generated">
            <a:extLst>
              <a:ext uri="{FF2B5EF4-FFF2-40B4-BE49-F238E27FC236}">
                <a16:creationId xmlns:a16="http://schemas.microsoft.com/office/drawing/2014/main" id="{2C37A18E-5864-1D4B-8D4C-AAE081EA9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221326"/>
            <a:ext cx="7696200" cy="4695880"/>
          </a:xfrm>
          <a:prstGeom prst="rect">
            <a:avLst/>
          </a:prstGeom>
        </p:spPr>
      </p:pic>
      <p:sp>
        <p:nvSpPr>
          <p:cNvPr id="7" name="Right Arrow 6">
            <a:extLst>
              <a:ext uri="{FF2B5EF4-FFF2-40B4-BE49-F238E27FC236}">
                <a16:creationId xmlns:a16="http://schemas.microsoft.com/office/drawing/2014/main" id="{41995BAE-C09B-E849-A9CA-1048F71D6C0C}"/>
              </a:ext>
            </a:extLst>
          </p:cNvPr>
          <p:cNvSpPr/>
          <p:nvPr/>
        </p:nvSpPr>
        <p:spPr>
          <a:xfrm>
            <a:off x="2133600" y="5257800"/>
            <a:ext cx="685800" cy="4572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97420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900" y="886742"/>
            <a:ext cx="7696200" cy="4401205"/>
          </a:xfrm>
          <a:prstGeom prst="rect">
            <a:avLst/>
          </a:prstGeom>
          <a:noFill/>
        </p:spPr>
        <p:txBody>
          <a:bodyPr wrap="square" rtlCol="0">
            <a:spAutoFit/>
          </a:bodyPr>
          <a:lstStyle/>
          <a:p>
            <a:r>
              <a:rPr lang="en-US" sz="2800" b="1" dirty="0"/>
              <a:t>Other things to do to stay engaged:</a:t>
            </a:r>
          </a:p>
          <a:p>
            <a:endParaRPr lang="en-US" sz="1400" b="1" dirty="0"/>
          </a:p>
          <a:p>
            <a:endParaRPr lang="en-US" sz="1800" b="1" dirty="0">
              <a:solidFill>
                <a:srgbClr val="333333"/>
              </a:solidFill>
              <a:latin typeface="Times" pitchFamily="2" charset="0"/>
            </a:endParaRPr>
          </a:p>
          <a:p>
            <a:r>
              <a:rPr lang="en-US" sz="1800" b="1" dirty="0">
                <a:solidFill>
                  <a:srgbClr val="333333"/>
                </a:solidFill>
                <a:latin typeface="Times" pitchFamily="2" charset="0"/>
              </a:rPr>
              <a:t>Leverage @mentions:</a:t>
            </a:r>
            <a:r>
              <a:rPr lang="en-US" sz="1800" dirty="0">
                <a:solidFill>
                  <a:srgbClr val="333333"/>
                </a:solidFill>
                <a:latin typeface="Times" pitchFamily="2" charset="0"/>
              </a:rPr>
              <a:t> LinkedIn users can tag or @mention other users and companies in their status updates - they will get alerted that you mentioned them.</a:t>
            </a:r>
          </a:p>
          <a:p>
            <a:endParaRPr lang="en-US" sz="1800" dirty="0">
              <a:solidFill>
                <a:srgbClr val="333333"/>
              </a:solidFill>
              <a:latin typeface="Times" pitchFamily="2" charset="0"/>
            </a:endParaRPr>
          </a:p>
          <a:p>
            <a:r>
              <a:rPr lang="en-US" sz="1800" b="1" dirty="0">
                <a:solidFill>
                  <a:srgbClr val="333333"/>
                </a:solidFill>
                <a:latin typeface="Times" pitchFamily="2" charset="0"/>
              </a:rPr>
              <a:t>Congratulate </a:t>
            </a:r>
            <a:r>
              <a:rPr lang="en-US" sz="1800" dirty="0">
                <a:solidFill>
                  <a:srgbClr val="333333"/>
                </a:solidFill>
                <a:latin typeface="Times" pitchFamily="2" charset="0"/>
              </a:rPr>
              <a:t>others on successes, like, comment on or share posts.</a:t>
            </a:r>
          </a:p>
          <a:p>
            <a:endParaRPr lang="en-US" sz="1800" dirty="0">
              <a:solidFill>
                <a:srgbClr val="333333"/>
              </a:solidFill>
              <a:latin typeface="Times" pitchFamily="2" charset="0"/>
            </a:endParaRPr>
          </a:p>
          <a:p>
            <a:r>
              <a:rPr lang="en-US" sz="1800" b="1" dirty="0">
                <a:latin typeface="Times" pitchFamily="2" charset="0"/>
              </a:rPr>
              <a:t>Follow Up With New Connections:  </a:t>
            </a:r>
            <a:r>
              <a:rPr lang="en-US" sz="1800" dirty="0">
                <a:latin typeface="Times" pitchFamily="2" charset="0"/>
              </a:rPr>
              <a:t>Whenever appropriate, move the relationship offline and have a telephone call or an email. </a:t>
            </a:r>
          </a:p>
          <a:p>
            <a:endParaRPr lang="en-US" sz="1800" b="1" dirty="0">
              <a:latin typeface="Times" pitchFamily="2" charset="0"/>
            </a:endParaRPr>
          </a:p>
          <a:p>
            <a:r>
              <a:rPr lang="en-US" sz="1800" b="1" dirty="0">
                <a:latin typeface="Times" pitchFamily="2" charset="0"/>
              </a:rPr>
              <a:t>Use #Hashtags </a:t>
            </a:r>
            <a:r>
              <a:rPr lang="en-US" sz="1800" dirty="0">
                <a:latin typeface="Times" pitchFamily="2" charset="0"/>
              </a:rPr>
              <a:t>in your posts help you discover and engage in topics and interests relevant to you</a:t>
            </a:r>
            <a:r>
              <a:rPr lang="en-US" dirty="0"/>
              <a:t>.</a:t>
            </a:r>
            <a:endParaRPr lang="en-US" sz="2800" dirty="0"/>
          </a:p>
          <a:p>
            <a:endParaRPr lang="en-US" sz="2800" b="1" dirty="0"/>
          </a:p>
        </p:txBody>
      </p:sp>
      <p:sp>
        <p:nvSpPr>
          <p:cNvPr id="5" name="Footer Placeholder 5">
            <a:extLst>
              <a:ext uri="{FF2B5EF4-FFF2-40B4-BE49-F238E27FC236}">
                <a16:creationId xmlns:a16="http://schemas.microsoft.com/office/drawing/2014/main" id="{F4E66CE4-4E4E-E548-91EE-D63A4E656160}"/>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3473100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5">
            <a:extLst>
              <a:ext uri="{FF2B5EF4-FFF2-40B4-BE49-F238E27FC236}">
                <a16:creationId xmlns:a16="http://schemas.microsoft.com/office/drawing/2014/main" id="{DF8C065E-280C-4B44-B50D-91E68C89E35D}"/>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
        <p:nvSpPr>
          <p:cNvPr id="5" name="Rectangle 4">
            <a:extLst>
              <a:ext uri="{FF2B5EF4-FFF2-40B4-BE49-F238E27FC236}">
                <a16:creationId xmlns:a16="http://schemas.microsoft.com/office/drawing/2014/main" id="{238B3079-285D-8F46-850E-1BB69DF7E41B}"/>
              </a:ext>
            </a:extLst>
          </p:cNvPr>
          <p:cNvSpPr/>
          <p:nvPr/>
        </p:nvSpPr>
        <p:spPr>
          <a:xfrm>
            <a:off x="990600" y="3311634"/>
            <a:ext cx="7162800" cy="2677656"/>
          </a:xfrm>
          <a:prstGeom prst="rect">
            <a:avLst/>
          </a:prstGeom>
        </p:spPr>
        <p:txBody>
          <a:bodyPr wrap="square">
            <a:spAutoFit/>
          </a:bodyPr>
          <a:lstStyle/>
          <a:p>
            <a:r>
              <a:rPr lang="en-US" b="1" dirty="0">
                <a:solidFill>
                  <a:srgbClr val="333333"/>
                </a:solidFill>
                <a:latin typeface="georgia" panose="02040502050405020303" pitchFamily="18" charset="0"/>
              </a:rPr>
              <a:t>Regularly Check and respond to messages:</a:t>
            </a:r>
            <a:r>
              <a:rPr lang="en-US" dirty="0">
                <a:solidFill>
                  <a:srgbClr val="333333"/>
                </a:solidFill>
                <a:latin typeface="georgia" panose="02040502050405020303" pitchFamily="18" charset="0"/>
              </a:rPr>
              <a:t> </a:t>
            </a:r>
          </a:p>
          <a:p>
            <a:endParaRPr lang="en-US" dirty="0">
              <a:solidFill>
                <a:srgbClr val="333333"/>
              </a:solidFill>
              <a:latin typeface="georgia" panose="02040502050405020303" pitchFamily="18" charset="0"/>
            </a:endParaRPr>
          </a:p>
          <a:p>
            <a:pPr marL="342900" indent="-342900">
              <a:buFont typeface="Arial" panose="020B0604020202020204" pitchFamily="34" charset="0"/>
              <a:buChar char="•"/>
            </a:pPr>
            <a:r>
              <a:rPr lang="en-US" dirty="0">
                <a:solidFill>
                  <a:srgbClr val="333333"/>
                </a:solidFill>
                <a:latin typeface="georgia" panose="02040502050405020303" pitchFamily="18" charset="0"/>
              </a:rPr>
              <a:t>Set up notifications to go directly to your email.</a:t>
            </a:r>
          </a:p>
          <a:p>
            <a:pPr marL="342900" indent="-342900">
              <a:buFont typeface="Arial" panose="020B0604020202020204" pitchFamily="34" charset="0"/>
              <a:buChar char="•"/>
            </a:pPr>
            <a:endParaRPr lang="en-US" dirty="0">
              <a:solidFill>
                <a:srgbClr val="333333"/>
              </a:solidFill>
              <a:latin typeface="georgia" panose="02040502050405020303" pitchFamily="18" charset="0"/>
            </a:endParaRPr>
          </a:p>
          <a:p>
            <a:pPr marL="342900" indent="-342900">
              <a:buFont typeface="Arial" panose="020B0604020202020204" pitchFamily="34" charset="0"/>
              <a:buChar char="•"/>
            </a:pPr>
            <a:r>
              <a:rPr lang="en-US" dirty="0">
                <a:solidFill>
                  <a:srgbClr val="333333"/>
                </a:solidFill>
                <a:latin typeface="georgia" panose="02040502050405020303" pitchFamily="18" charset="0"/>
              </a:rPr>
              <a:t>Don’t miss out on opportunities.</a:t>
            </a:r>
          </a:p>
          <a:p>
            <a:endParaRPr lang="en-US" dirty="0">
              <a:solidFill>
                <a:srgbClr val="333333"/>
              </a:solidFill>
              <a:latin typeface="georgia" panose="02040502050405020303" pitchFamily="18" charset="0"/>
            </a:endParaRPr>
          </a:p>
          <a:p>
            <a:endParaRPr lang="en-US" dirty="0">
              <a:solidFill>
                <a:srgbClr val="333333"/>
              </a:solidFill>
              <a:latin typeface="georgia" panose="02040502050405020303" pitchFamily="18" charset="0"/>
            </a:endParaRPr>
          </a:p>
        </p:txBody>
      </p:sp>
      <p:pic>
        <p:nvPicPr>
          <p:cNvPr id="6" name="Picture 5" descr="A person sitting at a table&#10;&#10;Description automatically generated">
            <a:extLst>
              <a:ext uri="{FF2B5EF4-FFF2-40B4-BE49-F238E27FC236}">
                <a16:creationId xmlns:a16="http://schemas.microsoft.com/office/drawing/2014/main" id="{972B4AE3-BB2A-AB4E-8675-CB34C1E4EA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110857"/>
            <a:ext cx="4191000" cy="2794000"/>
          </a:xfrm>
          <a:prstGeom prst="rect">
            <a:avLst/>
          </a:prstGeom>
        </p:spPr>
      </p:pic>
      <p:sp>
        <p:nvSpPr>
          <p:cNvPr id="2" name="Rectangle 1">
            <a:extLst>
              <a:ext uri="{FF2B5EF4-FFF2-40B4-BE49-F238E27FC236}">
                <a16:creationId xmlns:a16="http://schemas.microsoft.com/office/drawing/2014/main" id="{9DA5EF41-5C76-F044-83E9-AE2513E20F02}"/>
              </a:ext>
            </a:extLst>
          </p:cNvPr>
          <p:cNvSpPr/>
          <p:nvPr/>
        </p:nvSpPr>
        <p:spPr>
          <a:xfrm>
            <a:off x="4537364" y="2687434"/>
            <a:ext cx="4572000" cy="215444"/>
          </a:xfrm>
          <a:prstGeom prst="rect">
            <a:avLst/>
          </a:prstGeom>
        </p:spPr>
        <p:txBody>
          <a:bodyPr>
            <a:spAutoFit/>
          </a:bodyPr>
          <a:lstStyle/>
          <a:p>
            <a:r>
              <a:rPr lang="en-US" sz="800" u="sng" dirty="0">
                <a:latin typeface="-apple-system"/>
              </a:rPr>
              <a:t>Photo by </a:t>
            </a:r>
            <a:r>
              <a:rPr lang="en-US" sz="800" u="sng" dirty="0">
                <a:latin typeface="-apple-system"/>
                <a:hlinkClick r:id="rId3">
                  <a:extLst>
                    <a:ext uri="{A12FA001-AC4F-418D-AE19-62706E023703}">
                      <ahyp:hlinkClr xmlns:ahyp="http://schemas.microsoft.com/office/drawing/2018/hyperlinkcolor" val="tx"/>
                    </a:ext>
                  </a:extLst>
                </a:hlinkClick>
              </a:rPr>
              <a:t>Andrea Piacquadio</a:t>
            </a:r>
            <a:r>
              <a:rPr lang="en-US" sz="800" u="sng" dirty="0">
                <a:latin typeface="-apple-system"/>
              </a:rPr>
              <a:t> from </a:t>
            </a:r>
            <a:r>
              <a:rPr lang="en-US" sz="800" u="sng" dirty="0">
                <a:latin typeface="-apple-system"/>
                <a:hlinkClick r:id="rId4">
                  <a:extLst>
                    <a:ext uri="{A12FA001-AC4F-418D-AE19-62706E023703}">
                      <ahyp:hlinkClr xmlns:ahyp="http://schemas.microsoft.com/office/drawing/2018/hyperlinkcolor" val="tx"/>
                    </a:ext>
                  </a:extLst>
                </a:hlinkClick>
              </a:rPr>
              <a:t>Pexels</a:t>
            </a:r>
            <a:endParaRPr lang="en-US" sz="800" u="sng" dirty="0"/>
          </a:p>
        </p:txBody>
      </p:sp>
    </p:spTree>
    <p:extLst>
      <p:ext uri="{BB962C8B-B14F-4D97-AF65-F5344CB8AC3E}">
        <p14:creationId xmlns:p14="http://schemas.microsoft.com/office/powerpoint/2010/main" val="32003959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900" y="914400"/>
            <a:ext cx="7696200" cy="954107"/>
          </a:xfrm>
          <a:prstGeom prst="rect">
            <a:avLst/>
          </a:prstGeom>
          <a:noFill/>
        </p:spPr>
        <p:txBody>
          <a:bodyPr wrap="square" rtlCol="0">
            <a:spAutoFit/>
          </a:bodyPr>
          <a:lstStyle/>
          <a:p>
            <a:r>
              <a:rPr lang="en-US" sz="2800" b="1" dirty="0"/>
              <a:t>IN SUMMARY –</a:t>
            </a:r>
          </a:p>
          <a:p>
            <a:r>
              <a:rPr lang="en-US" sz="2800" b="1" dirty="0"/>
              <a:t> </a:t>
            </a:r>
          </a:p>
        </p:txBody>
      </p:sp>
      <p:sp>
        <p:nvSpPr>
          <p:cNvPr id="4" name="TextBox 3"/>
          <p:cNvSpPr txBox="1"/>
          <p:nvPr/>
        </p:nvSpPr>
        <p:spPr>
          <a:xfrm>
            <a:off x="800100" y="1873731"/>
            <a:ext cx="7543800" cy="3046988"/>
          </a:xfrm>
          <a:prstGeom prst="rect">
            <a:avLst/>
          </a:prstGeom>
          <a:noFill/>
        </p:spPr>
        <p:txBody>
          <a:bodyPr wrap="square" rtlCol="0">
            <a:spAutoFit/>
          </a:bodyPr>
          <a:lstStyle/>
          <a:p>
            <a:pPr marL="457200" indent="-457200">
              <a:buAutoNum type="arabicParenR"/>
            </a:pPr>
            <a:r>
              <a:rPr lang="en-US" dirty="0"/>
              <a:t>Findable: Optimize your key words and write a compelling summary with a call to action</a:t>
            </a:r>
          </a:p>
          <a:p>
            <a:pPr marL="457200" indent="-457200">
              <a:buAutoNum type="arabicParenR"/>
            </a:pPr>
            <a:r>
              <a:rPr lang="en-US" dirty="0"/>
              <a:t>Visually Appealing:  Have a professional looking headshot and effective headlines</a:t>
            </a:r>
          </a:p>
          <a:p>
            <a:pPr marL="457200" indent="-457200">
              <a:buAutoNum type="arabicParenR"/>
            </a:pPr>
            <a:r>
              <a:rPr lang="en-US" dirty="0"/>
              <a:t>Active Profile: Post great content – make connections on a regular basis</a:t>
            </a:r>
          </a:p>
          <a:p>
            <a:endParaRPr lang="en-US" dirty="0"/>
          </a:p>
          <a:p>
            <a:pPr marL="457200" indent="-457200">
              <a:buAutoNum type="arabicParenR"/>
            </a:pPr>
            <a:endParaRPr lang="en-US" dirty="0"/>
          </a:p>
        </p:txBody>
      </p:sp>
      <p:sp>
        <p:nvSpPr>
          <p:cNvPr id="5" name="Footer Placeholder 5">
            <a:extLst>
              <a:ext uri="{FF2B5EF4-FFF2-40B4-BE49-F238E27FC236}">
                <a16:creationId xmlns:a16="http://schemas.microsoft.com/office/drawing/2014/main" id="{0B058BAC-44F1-7141-8F40-6FACDC6E2D61}"/>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spTree>
    <p:extLst>
      <p:ext uri="{BB962C8B-B14F-4D97-AF65-F5344CB8AC3E}">
        <p14:creationId xmlns:p14="http://schemas.microsoft.com/office/powerpoint/2010/main" val="3654081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5231" y="2190521"/>
            <a:ext cx="7543800" cy="830997"/>
          </a:xfrm>
          <a:prstGeom prst="rect">
            <a:avLst/>
          </a:prstGeom>
          <a:noFill/>
        </p:spPr>
        <p:txBody>
          <a:bodyPr wrap="square" rtlCol="0">
            <a:spAutoFit/>
          </a:bodyPr>
          <a:lstStyle/>
          <a:p>
            <a:pPr marL="457200" indent="-457200">
              <a:buAutoNum type="arabicParenR"/>
            </a:pPr>
            <a:endParaRPr lang="en-US" dirty="0"/>
          </a:p>
          <a:p>
            <a:pPr marL="457200" indent="-457200">
              <a:buAutoNum type="arabicParenR"/>
            </a:pPr>
            <a:endParaRPr lang="en-US" dirty="0"/>
          </a:p>
        </p:txBody>
      </p:sp>
      <p:sp>
        <p:nvSpPr>
          <p:cNvPr id="7" name="TextBox 6">
            <a:extLst>
              <a:ext uri="{FF2B5EF4-FFF2-40B4-BE49-F238E27FC236}">
                <a16:creationId xmlns:a16="http://schemas.microsoft.com/office/drawing/2014/main" id="{751B2986-13DC-2B4F-A150-742E7F906DCA}"/>
              </a:ext>
            </a:extLst>
          </p:cNvPr>
          <p:cNvSpPr txBox="1"/>
          <p:nvPr/>
        </p:nvSpPr>
        <p:spPr>
          <a:xfrm>
            <a:off x="228600" y="617364"/>
            <a:ext cx="7696200" cy="523220"/>
          </a:xfrm>
          <a:prstGeom prst="rect">
            <a:avLst/>
          </a:prstGeom>
          <a:noFill/>
        </p:spPr>
        <p:txBody>
          <a:bodyPr wrap="square" rtlCol="0">
            <a:spAutoFit/>
          </a:bodyPr>
          <a:lstStyle/>
          <a:p>
            <a:r>
              <a:rPr lang="en-US" sz="2800" b="1" dirty="0"/>
              <a:t>And finally---</a:t>
            </a:r>
          </a:p>
        </p:txBody>
      </p:sp>
      <p:pic>
        <p:nvPicPr>
          <p:cNvPr id="6" name="Picture 5" descr="A sign on the side of a building&#10;&#10;Description automatically generated">
            <a:extLst>
              <a:ext uri="{FF2B5EF4-FFF2-40B4-BE49-F238E27FC236}">
                <a16:creationId xmlns:a16="http://schemas.microsoft.com/office/drawing/2014/main" id="{A1A40567-2CC3-BC4F-AB09-D5DD6C1313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066" y="1171549"/>
            <a:ext cx="5329868" cy="5329868"/>
          </a:xfrm>
          <a:prstGeom prst="rect">
            <a:avLst/>
          </a:prstGeom>
        </p:spPr>
      </p:pic>
    </p:spTree>
    <p:extLst>
      <p:ext uri="{BB962C8B-B14F-4D97-AF65-F5344CB8AC3E}">
        <p14:creationId xmlns:p14="http://schemas.microsoft.com/office/powerpoint/2010/main" val="20867866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461335"/>
            <a:ext cx="7696200" cy="954107"/>
          </a:xfrm>
          <a:prstGeom prst="rect">
            <a:avLst/>
          </a:prstGeom>
          <a:noFill/>
        </p:spPr>
        <p:txBody>
          <a:bodyPr wrap="square" rtlCol="0">
            <a:spAutoFit/>
          </a:bodyPr>
          <a:lstStyle/>
          <a:p>
            <a:r>
              <a:rPr lang="en-US" sz="2800" b="1" dirty="0"/>
              <a:t>NEXT SESSION:</a:t>
            </a:r>
          </a:p>
          <a:p>
            <a:r>
              <a:rPr lang="en-US" sz="2800" b="1" dirty="0"/>
              <a:t> </a:t>
            </a:r>
          </a:p>
        </p:txBody>
      </p:sp>
      <p:sp>
        <p:nvSpPr>
          <p:cNvPr id="4" name="TextBox 3"/>
          <p:cNvSpPr txBox="1"/>
          <p:nvPr/>
        </p:nvSpPr>
        <p:spPr>
          <a:xfrm>
            <a:off x="266700" y="1111716"/>
            <a:ext cx="8610600" cy="2431435"/>
          </a:xfrm>
          <a:prstGeom prst="rect">
            <a:avLst/>
          </a:prstGeom>
          <a:noFill/>
          <a:ln>
            <a:noFill/>
          </a:ln>
        </p:spPr>
        <p:txBody>
          <a:bodyPr wrap="square" rtlCol="0">
            <a:spAutoFit/>
          </a:bodyPr>
          <a:lstStyle/>
          <a:p>
            <a:pPr algn="ctr"/>
            <a:r>
              <a:rPr lang="en-US" sz="3200" b="1" dirty="0"/>
              <a:t>Wednesday, May 20</a:t>
            </a:r>
            <a:r>
              <a:rPr lang="en-US" sz="3200" b="1" baseline="30000" dirty="0"/>
              <a:t>th</a:t>
            </a:r>
            <a:r>
              <a:rPr lang="en-US" sz="3200" b="1" dirty="0"/>
              <a:t> – 8PM – via ZOOM</a:t>
            </a:r>
            <a:endParaRPr lang="en-US" b="1" dirty="0"/>
          </a:p>
          <a:p>
            <a:endParaRPr lang="en-US" dirty="0"/>
          </a:p>
          <a:p>
            <a:pPr algn="ctr"/>
            <a:r>
              <a:rPr lang="en-US" b="1" i="1" dirty="0"/>
              <a:t>Getting a Potential Employers Attention</a:t>
            </a:r>
            <a:br>
              <a:rPr lang="en-US" b="1" i="1" dirty="0"/>
            </a:br>
            <a:endParaRPr lang="en-US" b="1" i="1" dirty="0"/>
          </a:p>
          <a:p>
            <a:pPr algn="ctr"/>
            <a:r>
              <a:rPr lang="en-US" sz="2000" dirty="0"/>
              <a:t>Developing your personal brand and creating a resume that gets read!</a:t>
            </a:r>
          </a:p>
          <a:p>
            <a:pPr marL="457200" indent="-457200">
              <a:buAutoNum type="arabicParenR"/>
            </a:pPr>
            <a:endParaRPr lang="en-US" dirty="0"/>
          </a:p>
        </p:txBody>
      </p:sp>
      <p:sp>
        <p:nvSpPr>
          <p:cNvPr id="5" name="Footer Placeholder 5">
            <a:extLst>
              <a:ext uri="{FF2B5EF4-FFF2-40B4-BE49-F238E27FC236}">
                <a16:creationId xmlns:a16="http://schemas.microsoft.com/office/drawing/2014/main" id="{0B058BAC-44F1-7141-8F40-6FACDC6E2D61}"/>
              </a:ext>
            </a:extLst>
          </p:cNvPr>
          <p:cNvSpPr txBox="1">
            <a:spLocks/>
          </p:cNvSpPr>
          <p:nvPr/>
        </p:nvSpPr>
        <p:spPr>
          <a:xfrm>
            <a:off x="11018" y="6398046"/>
            <a:ext cx="9132983" cy="365125"/>
          </a:xfrm>
          <a:prstGeom prst="rect">
            <a:avLst/>
          </a:prstGeom>
          <a:solidFill>
            <a:srgbClr val="027401"/>
          </a:solidFill>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pitchFamily="18" charset="0"/>
                <a:ea typeface="MS PGothic" pitchFamily="34" charset="-128"/>
                <a:cs typeface="+mn-cs"/>
              </a:defRPr>
            </a:lvl5pPr>
            <a:lvl6pPr marL="2286000" algn="l" defTabSz="914400" rtl="0" eaLnBrk="1" latinLnBrk="0" hangingPunct="1">
              <a:defRPr sz="2400" kern="1200">
                <a:solidFill>
                  <a:schemeClr val="tx1"/>
                </a:solidFill>
                <a:latin typeface="Times" pitchFamily="18" charset="0"/>
                <a:ea typeface="MS PGothic" pitchFamily="34" charset="-128"/>
                <a:cs typeface="+mn-cs"/>
              </a:defRPr>
            </a:lvl6pPr>
            <a:lvl7pPr marL="2743200" algn="l" defTabSz="914400" rtl="0" eaLnBrk="1" latinLnBrk="0" hangingPunct="1">
              <a:defRPr sz="2400" kern="1200">
                <a:solidFill>
                  <a:schemeClr val="tx1"/>
                </a:solidFill>
                <a:latin typeface="Times" pitchFamily="18" charset="0"/>
                <a:ea typeface="MS PGothic" pitchFamily="34" charset="-128"/>
                <a:cs typeface="+mn-cs"/>
              </a:defRPr>
            </a:lvl7pPr>
            <a:lvl8pPr marL="3200400" algn="l" defTabSz="914400" rtl="0" eaLnBrk="1" latinLnBrk="0" hangingPunct="1">
              <a:defRPr sz="2400" kern="1200">
                <a:solidFill>
                  <a:schemeClr val="tx1"/>
                </a:solidFill>
                <a:latin typeface="Times" pitchFamily="18" charset="0"/>
                <a:ea typeface="MS PGothic" pitchFamily="34" charset="-128"/>
                <a:cs typeface="+mn-cs"/>
              </a:defRPr>
            </a:lvl8pPr>
            <a:lvl9pPr marL="3657600" algn="l" defTabSz="914400" rtl="0" eaLnBrk="1" latinLnBrk="0" hangingPunct="1">
              <a:defRPr sz="2400" kern="1200">
                <a:solidFill>
                  <a:schemeClr val="tx1"/>
                </a:solidFill>
                <a:latin typeface="Times" pitchFamily="18" charset="0"/>
                <a:ea typeface="MS PGothic" pitchFamily="34" charset="-128"/>
                <a:cs typeface="+mn-cs"/>
              </a:defRPr>
            </a:lvl9pPr>
          </a:lstStyle>
          <a:p>
            <a:r>
              <a:rPr lang="en-US" dirty="0"/>
              <a:t>Georgetown Visitation Lifelong Learning Series</a:t>
            </a:r>
          </a:p>
        </p:txBody>
      </p:sp>
      <p:pic>
        <p:nvPicPr>
          <p:cNvPr id="8" name="Picture 7" descr="A person in a suit and tie&#10;&#10;Description automatically generated">
            <a:extLst>
              <a:ext uri="{FF2B5EF4-FFF2-40B4-BE49-F238E27FC236}">
                <a16:creationId xmlns:a16="http://schemas.microsoft.com/office/drawing/2014/main" id="{4090F8BB-B151-8A40-9FC3-A16BF0BD7F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2467" y="3429000"/>
            <a:ext cx="3079067" cy="2811322"/>
          </a:xfrm>
          <a:prstGeom prst="rect">
            <a:avLst/>
          </a:prstGeom>
        </p:spPr>
      </p:pic>
    </p:spTree>
    <p:extLst>
      <p:ext uri="{BB962C8B-B14F-4D97-AF65-F5344CB8AC3E}">
        <p14:creationId xmlns:p14="http://schemas.microsoft.com/office/powerpoint/2010/main" val="1774080065"/>
      </p:ext>
    </p:extLst>
  </p:cSld>
  <p:clrMapOvr>
    <a:masterClrMapping/>
  </p:clrMapOvr>
</p:sld>
</file>

<file path=ppt/theme/theme1.xml><?xml version="1.0" encoding="utf-8"?>
<a:theme xmlns:a="http://schemas.openxmlformats.org/drawingml/2006/main" name="4_Custom Desig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13198</TotalTime>
  <Words>2255</Words>
  <Application>Microsoft Macintosh PowerPoint</Application>
  <PresentationFormat>Letter Paper (8.5x11 in)</PresentationFormat>
  <Paragraphs>304</Paragraphs>
  <Slides>43</Slides>
  <Notes>21</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43</vt:i4>
      </vt:variant>
    </vt:vector>
  </HeadingPairs>
  <TitlesOfParts>
    <vt:vector size="61" baseType="lpstr">
      <vt:lpstr>ＭＳ Ｐゴシック</vt:lpstr>
      <vt:lpstr>ＭＳ Ｐゴシック</vt:lpstr>
      <vt:lpstr>-apple-system</vt:lpstr>
      <vt:lpstr>Arial</vt:lpstr>
      <vt:lpstr>Barlow SemiBold</vt:lpstr>
      <vt:lpstr>Calibri</vt:lpstr>
      <vt:lpstr>Calibri Light</vt:lpstr>
      <vt:lpstr>georgia</vt:lpstr>
      <vt:lpstr>georgia</vt:lpstr>
      <vt:lpstr>inherit</vt:lpstr>
      <vt:lpstr>Open Sans</vt:lpstr>
      <vt:lpstr>Times</vt:lpstr>
      <vt:lpstr>Verdana</vt:lpstr>
      <vt:lpstr>4_Custom Design</vt:lpstr>
      <vt:lpstr>3_Custom Design</vt:lpstr>
      <vt:lpstr>2_Custom Design</vt:lpstr>
      <vt:lpstr>1_Custom Design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ArzagaDesign, LLC</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M. Arzaga</dc:creator>
  <cp:lastModifiedBy>Microsoft Office User</cp:lastModifiedBy>
  <cp:revision>641</cp:revision>
  <cp:lastPrinted>2013-05-14T17:24:04Z</cp:lastPrinted>
  <dcterms:created xsi:type="dcterms:W3CDTF">2003-05-09T04:37:56Z</dcterms:created>
  <dcterms:modified xsi:type="dcterms:W3CDTF">2020-05-27T18:56:29Z</dcterms:modified>
</cp:coreProperties>
</file>