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2" r:id="rId1"/>
  </p:sldMasterIdLst>
  <p:notesMasterIdLst>
    <p:notesMasterId r:id="rId19"/>
  </p:notesMasterIdLst>
  <p:sldIdLst>
    <p:sldId id="266" r:id="rId2"/>
    <p:sldId id="1191" r:id="rId3"/>
    <p:sldId id="1192" r:id="rId4"/>
    <p:sldId id="257" r:id="rId5"/>
    <p:sldId id="1202" r:id="rId6"/>
    <p:sldId id="1195" r:id="rId7"/>
    <p:sldId id="268" r:id="rId8"/>
    <p:sldId id="269" r:id="rId9"/>
    <p:sldId id="1203" r:id="rId10"/>
    <p:sldId id="1205" r:id="rId11"/>
    <p:sldId id="279" r:id="rId12"/>
    <p:sldId id="1193" r:id="rId13"/>
    <p:sldId id="1194" r:id="rId14"/>
    <p:sldId id="272" r:id="rId15"/>
    <p:sldId id="1206" r:id="rId16"/>
    <p:sldId id="1204" r:id="rId17"/>
    <p:sldId id="286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4FD775-CF14-8846-B18A-AC61EC007A95}" v="139" dt="2019-11-18T16:07:25.5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99" autoAdjust="0"/>
    <p:restoredTop sz="94650" autoAdjust="0"/>
  </p:normalViewPr>
  <p:slideViewPr>
    <p:cSldViewPr snapToGrid="0" snapToObjects="1">
      <p:cViewPr varScale="1">
        <p:scale>
          <a:sx n="120" d="100"/>
          <a:sy n="120" d="100"/>
        </p:scale>
        <p:origin x="160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a222ab07ef3bb37a" providerId="LiveId" clId="{2F4FD775-CF14-8846-B18A-AC61EC007A95}"/>
    <pc:docChg chg="undo custSel mod addSld delSld modSld sldOrd">
      <pc:chgData name="" userId="a222ab07ef3bb37a" providerId="LiveId" clId="{2F4FD775-CF14-8846-B18A-AC61EC007A95}" dt="2019-11-19T02:02:51.484" v="451" actId="1076"/>
      <pc:docMkLst>
        <pc:docMk/>
      </pc:docMkLst>
      <pc:sldChg chg="addSp delSp modSp delAnim modAnim">
        <pc:chgData name="" userId="a222ab07ef3bb37a" providerId="LiveId" clId="{2F4FD775-CF14-8846-B18A-AC61EC007A95}" dt="2019-11-17T16:27:52.517" v="192"/>
        <pc:sldMkLst>
          <pc:docMk/>
          <pc:sldMk cId="2413907277" sldId="257"/>
        </pc:sldMkLst>
        <pc:spChg chg="mod">
          <ac:chgData name="" userId="a222ab07ef3bb37a" providerId="LiveId" clId="{2F4FD775-CF14-8846-B18A-AC61EC007A95}" dt="2019-11-17T16:19:08.578" v="134" actId="1035"/>
          <ac:spMkLst>
            <pc:docMk/>
            <pc:sldMk cId="2413907277" sldId="257"/>
            <ac:spMk id="5" creationId="{00000000-0000-0000-0000-000000000000}"/>
          </ac:spMkLst>
        </pc:spChg>
        <pc:spChg chg="mod">
          <ac:chgData name="" userId="a222ab07ef3bb37a" providerId="LiveId" clId="{2F4FD775-CF14-8846-B18A-AC61EC007A95}" dt="2019-11-17T16:19:08.578" v="134" actId="1035"/>
          <ac:spMkLst>
            <pc:docMk/>
            <pc:sldMk cId="2413907277" sldId="257"/>
            <ac:spMk id="6" creationId="{00000000-0000-0000-0000-000000000000}"/>
          </ac:spMkLst>
        </pc:spChg>
        <pc:spChg chg="mod">
          <ac:chgData name="" userId="a222ab07ef3bb37a" providerId="LiveId" clId="{2F4FD775-CF14-8846-B18A-AC61EC007A95}" dt="2019-11-17T16:19:08.578" v="134" actId="1035"/>
          <ac:spMkLst>
            <pc:docMk/>
            <pc:sldMk cId="2413907277" sldId="257"/>
            <ac:spMk id="7" creationId="{00000000-0000-0000-0000-000000000000}"/>
          </ac:spMkLst>
        </pc:spChg>
        <pc:spChg chg="add mod">
          <ac:chgData name="" userId="a222ab07ef3bb37a" providerId="LiveId" clId="{2F4FD775-CF14-8846-B18A-AC61EC007A95}" dt="2019-11-17T16:19:56.071" v="143" actId="2085"/>
          <ac:spMkLst>
            <pc:docMk/>
            <pc:sldMk cId="2413907277" sldId="257"/>
            <ac:spMk id="14" creationId="{A31B5046-E5D5-4F42-8F14-A85633E5D285}"/>
          </ac:spMkLst>
        </pc:spChg>
        <pc:spChg chg="add mod">
          <ac:chgData name="" userId="a222ab07ef3bb37a" providerId="LiveId" clId="{2F4FD775-CF14-8846-B18A-AC61EC007A95}" dt="2019-11-17T16:20:02.383" v="146" actId="14100"/>
          <ac:spMkLst>
            <pc:docMk/>
            <pc:sldMk cId="2413907277" sldId="257"/>
            <ac:spMk id="15" creationId="{1B52D554-F955-DC48-A3E0-6C482F0577F0}"/>
          </ac:spMkLst>
        </pc:spChg>
        <pc:spChg chg="add mod">
          <ac:chgData name="" userId="a222ab07ef3bb37a" providerId="LiveId" clId="{2F4FD775-CF14-8846-B18A-AC61EC007A95}" dt="2019-11-17T16:22:45.100" v="167" actId="1035"/>
          <ac:spMkLst>
            <pc:docMk/>
            <pc:sldMk cId="2413907277" sldId="257"/>
            <ac:spMk id="16" creationId="{23760E91-DFCE-9145-8AEB-FC280401EDFE}"/>
          </ac:spMkLst>
        </pc:spChg>
        <pc:spChg chg="add mod">
          <ac:chgData name="" userId="a222ab07ef3bb37a" providerId="LiveId" clId="{2F4FD775-CF14-8846-B18A-AC61EC007A95}" dt="2019-11-17T16:24:41.650" v="177" actId="14100"/>
          <ac:spMkLst>
            <pc:docMk/>
            <pc:sldMk cId="2413907277" sldId="257"/>
            <ac:spMk id="19" creationId="{58A0956C-149B-7642-9CC0-FDAF66F9FACC}"/>
          </ac:spMkLst>
        </pc:spChg>
        <pc:picChg chg="add del mod">
          <ac:chgData name="" userId="a222ab07ef3bb37a" providerId="LiveId" clId="{2F4FD775-CF14-8846-B18A-AC61EC007A95}" dt="2019-11-17T16:23:47.361" v="168" actId="478"/>
          <ac:picMkLst>
            <pc:docMk/>
            <pc:sldMk cId="2413907277" sldId="257"/>
            <ac:picMk id="9" creationId="{7694FB11-8624-D247-94BA-E61BC682EADF}"/>
          </ac:picMkLst>
        </pc:picChg>
        <pc:picChg chg="add mod">
          <ac:chgData name="" userId="a222ab07ef3bb37a" providerId="LiveId" clId="{2F4FD775-CF14-8846-B18A-AC61EC007A95}" dt="2019-11-17T16:19:41.716" v="140" actId="1076"/>
          <ac:picMkLst>
            <pc:docMk/>
            <pc:sldMk cId="2413907277" sldId="257"/>
            <ac:picMk id="11" creationId="{7093B173-5A97-EB4E-A034-BC336BCB0C0B}"/>
          </ac:picMkLst>
        </pc:picChg>
        <pc:picChg chg="add mod">
          <ac:chgData name="" userId="a222ab07ef3bb37a" providerId="LiveId" clId="{2F4FD775-CF14-8846-B18A-AC61EC007A95}" dt="2019-11-17T16:19:36.015" v="137" actId="1076"/>
          <ac:picMkLst>
            <pc:docMk/>
            <pc:sldMk cId="2413907277" sldId="257"/>
            <ac:picMk id="13" creationId="{CA55A287-276D-AD4F-9A98-D0235178B24A}"/>
          </ac:picMkLst>
        </pc:picChg>
        <pc:picChg chg="add mod">
          <ac:chgData name="" userId="a222ab07ef3bb37a" providerId="LiveId" clId="{2F4FD775-CF14-8846-B18A-AC61EC007A95}" dt="2019-11-17T16:24:06.509" v="174" actId="14100"/>
          <ac:picMkLst>
            <pc:docMk/>
            <pc:sldMk cId="2413907277" sldId="257"/>
            <ac:picMk id="18" creationId="{80EF3737-4C0B-3342-B76A-7DAF30F17F7C}"/>
          </ac:picMkLst>
        </pc:picChg>
      </pc:sldChg>
      <pc:sldChg chg="addSp delSp modSp delAnim modAnim">
        <pc:chgData name="" userId="a222ab07ef3bb37a" providerId="LiveId" clId="{2F4FD775-CF14-8846-B18A-AC61EC007A95}" dt="2019-11-18T16:07:25.546" v="450"/>
        <pc:sldMkLst>
          <pc:docMk/>
          <pc:sldMk cId="4064942747" sldId="269"/>
        </pc:sldMkLst>
        <pc:spChg chg="mod">
          <ac:chgData name="" userId="a222ab07ef3bb37a" providerId="LiveId" clId="{2F4FD775-CF14-8846-B18A-AC61EC007A95}" dt="2019-11-18T16:05:10.953" v="439" actId="20577"/>
          <ac:spMkLst>
            <pc:docMk/>
            <pc:sldMk cId="4064942747" sldId="269"/>
            <ac:spMk id="6" creationId="{00000000-0000-0000-0000-000000000000}"/>
          </ac:spMkLst>
        </pc:spChg>
        <pc:spChg chg="del">
          <ac:chgData name="" userId="a222ab07ef3bb37a" providerId="LiveId" clId="{2F4FD775-CF14-8846-B18A-AC61EC007A95}" dt="2019-11-18T16:05:17.637" v="441" actId="478"/>
          <ac:spMkLst>
            <pc:docMk/>
            <pc:sldMk cId="4064942747" sldId="269"/>
            <ac:spMk id="20" creationId="{6C280792-63AD-AF4E-BE17-61CF9A2CAA48}"/>
          </ac:spMkLst>
        </pc:spChg>
        <pc:picChg chg="add mod">
          <ac:chgData name="" userId="a222ab07ef3bb37a" providerId="LiveId" clId="{2F4FD775-CF14-8846-B18A-AC61EC007A95}" dt="2019-11-18T16:05:51.002" v="448" actId="1076"/>
          <ac:picMkLst>
            <pc:docMk/>
            <pc:sldMk cId="4064942747" sldId="269"/>
            <ac:picMk id="11" creationId="{84429B7E-F2D1-7347-903D-8FFED20F650D}"/>
          </ac:picMkLst>
        </pc:picChg>
        <pc:picChg chg="del">
          <ac:chgData name="" userId="a222ab07ef3bb37a" providerId="LiveId" clId="{2F4FD775-CF14-8846-B18A-AC61EC007A95}" dt="2019-11-18T16:05:16.129" v="440" actId="478"/>
          <ac:picMkLst>
            <pc:docMk/>
            <pc:sldMk cId="4064942747" sldId="269"/>
            <ac:picMk id="16" creationId="{EC815C6F-AB43-1E47-906B-B1DFF7949B3F}"/>
          </ac:picMkLst>
        </pc:picChg>
      </pc:sldChg>
      <pc:sldChg chg="modSp ord">
        <pc:chgData name="" userId="a222ab07ef3bb37a" providerId="LiveId" clId="{2F4FD775-CF14-8846-B18A-AC61EC007A95}" dt="2019-11-19T02:02:51.484" v="451" actId="1076"/>
        <pc:sldMkLst>
          <pc:docMk/>
          <pc:sldMk cId="3575814801" sldId="286"/>
        </pc:sldMkLst>
        <pc:picChg chg="mod">
          <ac:chgData name="" userId="a222ab07ef3bb37a" providerId="LiveId" clId="{2F4FD775-CF14-8846-B18A-AC61EC007A95}" dt="2019-11-19T02:02:51.484" v="451" actId="1076"/>
          <ac:picMkLst>
            <pc:docMk/>
            <pc:sldMk cId="3575814801" sldId="286"/>
            <ac:picMk id="2" creationId="{97460607-4DFA-8D41-9600-E775F43AAE46}"/>
          </ac:picMkLst>
        </pc:picChg>
      </pc:sldChg>
      <pc:sldChg chg="modSp ord">
        <pc:chgData name="" userId="a222ab07ef3bb37a" providerId="LiveId" clId="{2F4FD775-CF14-8846-B18A-AC61EC007A95}" dt="2019-11-17T21:45:49.833" v="409" actId="20577"/>
        <pc:sldMkLst>
          <pc:docMk/>
          <pc:sldMk cId="3449101553" sldId="1192"/>
        </pc:sldMkLst>
        <pc:spChg chg="mod">
          <ac:chgData name="" userId="a222ab07ef3bb37a" providerId="LiveId" clId="{2F4FD775-CF14-8846-B18A-AC61EC007A95}" dt="2019-11-17T21:45:49.833" v="409" actId="20577"/>
          <ac:spMkLst>
            <pc:docMk/>
            <pc:sldMk cId="3449101553" sldId="1192"/>
            <ac:spMk id="7" creationId="{5A5DA545-7BD4-934F-925A-14F6DF45B5F4}"/>
          </ac:spMkLst>
        </pc:spChg>
      </pc:sldChg>
      <pc:sldChg chg="delSp modSp delAnim">
        <pc:chgData name="" userId="a222ab07ef3bb37a" providerId="LiveId" clId="{2F4FD775-CF14-8846-B18A-AC61EC007A95}" dt="2019-11-17T21:54:46.398" v="428" actId="1076"/>
        <pc:sldMkLst>
          <pc:docMk/>
          <pc:sldMk cId="4256720753" sldId="1193"/>
        </pc:sldMkLst>
        <pc:spChg chg="mod">
          <ac:chgData name="" userId="a222ab07ef3bb37a" providerId="LiveId" clId="{2F4FD775-CF14-8846-B18A-AC61EC007A95}" dt="2019-11-17T21:54:46.398" v="428" actId="1076"/>
          <ac:spMkLst>
            <pc:docMk/>
            <pc:sldMk cId="4256720753" sldId="1193"/>
            <ac:spMk id="4" creationId="{EFEE4B20-1768-A647-94FF-92E73009C9D1}"/>
          </ac:spMkLst>
        </pc:spChg>
        <pc:spChg chg="del">
          <ac:chgData name="" userId="a222ab07ef3bb37a" providerId="LiveId" clId="{2F4FD775-CF14-8846-B18A-AC61EC007A95}" dt="2019-11-17T21:54:06.805" v="424" actId="478"/>
          <ac:spMkLst>
            <pc:docMk/>
            <pc:sldMk cId="4256720753" sldId="1193"/>
            <ac:spMk id="9" creationId="{001252E8-0EE0-C24A-B64C-7BEC8885A7B6}"/>
          </ac:spMkLst>
        </pc:spChg>
        <pc:spChg chg="mod">
          <ac:chgData name="" userId="a222ab07ef3bb37a" providerId="LiveId" clId="{2F4FD775-CF14-8846-B18A-AC61EC007A95}" dt="2019-11-17T21:54:36.870" v="427" actId="1076"/>
          <ac:spMkLst>
            <pc:docMk/>
            <pc:sldMk cId="4256720753" sldId="1193"/>
            <ac:spMk id="10" creationId="{3E0E73F2-568F-6E43-A2EF-B6BA7CB13E4B}"/>
          </ac:spMkLst>
        </pc:spChg>
      </pc:sldChg>
      <pc:sldChg chg="addSp delSp modSp add mod setBg setClrOvrMap">
        <pc:chgData name="" userId="a222ab07ef3bb37a" providerId="LiveId" clId="{2F4FD775-CF14-8846-B18A-AC61EC007A95}" dt="2019-11-17T16:10:50.397" v="68" actId="1076"/>
        <pc:sldMkLst>
          <pc:docMk/>
          <pc:sldMk cId="4041084216" sldId="1204"/>
        </pc:sldMkLst>
        <pc:spChg chg="del">
          <ac:chgData name="" userId="a222ab07ef3bb37a" providerId="LiveId" clId="{2F4FD775-CF14-8846-B18A-AC61EC007A95}" dt="2019-11-17T16:06:21.173" v="5" actId="26606"/>
          <ac:spMkLst>
            <pc:docMk/>
            <pc:sldMk cId="4041084216" sldId="1204"/>
            <ac:spMk id="2" creationId="{EC69CD98-6A97-2A40-9755-F422D4F160C4}"/>
          </ac:spMkLst>
        </pc:spChg>
        <pc:spChg chg="del">
          <ac:chgData name="" userId="a222ab07ef3bb37a" providerId="LiveId" clId="{2F4FD775-CF14-8846-B18A-AC61EC007A95}" dt="2019-11-17T16:06:21.173" v="5" actId="26606"/>
          <ac:spMkLst>
            <pc:docMk/>
            <pc:sldMk cId="4041084216" sldId="1204"/>
            <ac:spMk id="3" creationId="{514A7344-9004-7347-A3E6-B91D45AEB41C}"/>
          </ac:spMkLst>
        </pc:spChg>
        <pc:spChg chg="mod ord">
          <ac:chgData name="" userId="a222ab07ef3bb37a" providerId="LiveId" clId="{2F4FD775-CF14-8846-B18A-AC61EC007A95}" dt="2019-11-17T16:08:11.722" v="20" actId="26606"/>
          <ac:spMkLst>
            <pc:docMk/>
            <pc:sldMk cId="4041084216" sldId="1204"/>
            <ac:spMk id="4" creationId="{E137E6FD-170C-E047-996B-33C80CFB63A5}"/>
          </ac:spMkLst>
        </pc:spChg>
        <pc:spChg chg="add mod">
          <ac:chgData name="" userId="a222ab07ef3bb37a" providerId="LiveId" clId="{2F4FD775-CF14-8846-B18A-AC61EC007A95}" dt="2019-11-17T16:08:28.183" v="24" actId="207"/>
          <ac:spMkLst>
            <pc:docMk/>
            <pc:sldMk cId="4041084216" sldId="1204"/>
            <ac:spMk id="7" creationId="{2544FEE5-D21E-AA41-88BB-6D5E1643E5FB}"/>
          </ac:spMkLst>
        </pc:spChg>
        <pc:spChg chg="add del">
          <ac:chgData name="" userId="a222ab07ef3bb37a" providerId="LiveId" clId="{2F4FD775-CF14-8846-B18A-AC61EC007A95}" dt="2019-11-17T16:10:10.300" v="64"/>
          <ac:spMkLst>
            <pc:docMk/>
            <pc:sldMk cId="4041084216" sldId="1204"/>
            <ac:spMk id="8" creationId="{99DEE8AE-F2E2-D448-9EFD-38F07F825267}"/>
          </ac:spMkLst>
        </pc:spChg>
        <pc:spChg chg="add mod">
          <ac:chgData name="" userId="a222ab07ef3bb37a" providerId="LiveId" clId="{2F4FD775-CF14-8846-B18A-AC61EC007A95}" dt="2019-11-17T16:10:50.397" v="68" actId="1076"/>
          <ac:spMkLst>
            <pc:docMk/>
            <pc:sldMk cId="4041084216" sldId="1204"/>
            <ac:spMk id="9" creationId="{45C493D5-ABC8-3047-AA43-1CE7F6F6B6B0}"/>
          </ac:spMkLst>
        </pc:spChg>
        <pc:spChg chg="add del">
          <ac:chgData name="" userId="a222ab07ef3bb37a" providerId="LiveId" clId="{2F4FD775-CF14-8846-B18A-AC61EC007A95}" dt="2019-11-17T16:08:11.722" v="20" actId="26606"/>
          <ac:spMkLst>
            <pc:docMk/>
            <pc:sldMk cId="4041084216" sldId="1204"/>
            <ac:spMk id="11" creationId="{2ABBB681-F4D2-40F2-ACC3-DE0B4B4880EF}"/>
          </ac:spMkLst>
        </pc:spChg>
        <pc:spChg chg="add del">
          <ac:chgData name="" userId="a222ab07ef3bb37a" providerId="LiveId" clId="{2F4FD775-CF14-8846-B18A-AC61EC007A95}" dt="2019-11-17T16:08:11.722" v="20" actId="26606"/>
          <ac:spMkLst>
            <pc:docMk/>
            <pc:sldMk cId="4041084216" sldId="1204"/>
            <ac:spMk id="13" creationId="{09388ED0-1FEF-4E11-B488-BD661D1AC1A6}"/>
          </ac:spMkLst>
        </pc:spChg>
        <pc:spChg chg="add mod">
          <ac:chgData name="" userId="a222ab07ef3bb37a" providerId="LiveId" clId="{2F4FD775-CF14-8846-B18A-AC61EC007A95}" dt="2019-11-17T16:09:47.544" v="62" actId="1076"/>
          <ac:spMkLst>
            <pc:docMk/>
            <pc:sldMk cId="4041084216" sldId="1204"/>
            <ac:spMk id="17" creationId="{3D108FCB-245C-4C12-8F23-64ED5475403B}"/>
          </ac:spMkLst>
        </pc:spChg>
        <pc:spChg chg="add">
          <ac:chgData name="" userId="a222ab07ef3bb37a" providerId="LiveId" clId="{2F4FD775-CF14-8846-B18A-AC61EC007A95}" dt="2019-11-17T16:08:11.722" v="20" actId="26606"/>
          <ac:spMkLst>
            <pc:docMk/>
            <pc:sldMk cId="4041084216" sldId="1204"/>
            <ac:spMk id="20" creationId="{A35CBD63-8F8F-47DC-9CE7-159E6161D872}"/>
          </ac:spMkLst>
        </pc:spChg>
        <pc:spChg chg="add">
          <ac:chgData name="" userId="a222ab07ef3bb37a" providerId="LiveId" clId="{2F4FD775-CF14-8846-B18A-AC61EC007A95}" dt="2019-11-17T16:08:11.722" v="20" actId="26606"/>
          <ac:spMkLst>
            <pc:docMk/>
            <pc:sldMk cId="4041084216" sldId="1204"/>
            <ac:spMk id="22" creationId="{CA0E3486-FD49-4921-B4F4-E5BB5C88AC79}"/>
          </ac:spMkLst>
        </pc:spChg>
        <pc:spChg chg="add">
          <ac:chgData name="" userId="a222ab07ef3bb37a" providerId="LiveId" clId="{2F4FD775-CF14-8846-B18A-AC61EC007A95}" dt="2019-11-17T16:08:11.722" v="20" actId="26606"/>
          <ac:spMkLst>
            <pc:docMk/>
            <pc:sldMk cId="4041084216" sldId="1204"/>
            <ac:spMk id="24" creationId="{83B4A72C-2924-4CE2-8674-7E02E182ED6D}"/>
          </ac:spMkLst>
        </pc:spChg>
        <pc:picChg chg="add mod">
          <ac:chgData name="" userId="a222ab07ef3bb37a" providerId="LiveId" clId="{2F4FD775-CF14-8846-B18A-AC61EC007A95}" dt="2019-11-17T16:08:22.304" v="22" actId="1076"/>
          <ac:picMkLst>
            <pc:docMk/>
            <pc:sldMk cId="4041084216" sldId="1204"/>
            <ac:picMk id="6" creationId="{DB94AC8A-FA00-054D-8128-60311FEB4567}"/>
          </ac:picMkLst>
        </pc:picChg>
      </pc:sldChg>
      <pc:sldChg chg="add">
        <pc:chgData name="" userId="a222ab07ef3bb37a" providerId="LiveId" clId="{2F4FD775-CF14-8846-B18A-AC61EC007A95}" dt="2019-11-17T19:05:10.567" v="194"/>
        <pc:sldMkLst>
          <pc:docMk/>
          <pc:sldMk cId="287301399" sldId="1205"/>
        </pc:sldMkLst>
      </pc:sldChg>
      <pc:sldChg chg="addSp delSp modSp add modAnim">
        <pc:chgData name="" userId="a222ab07ef3bb37a" providerId="LiveId" clId="{2F4FD775-CF14-8846-B18A-AC61EC007A95}" dt="2019-11-17T19:43:41.790" v="399" actId="1076"/>
        <pc:sldMkLst>
          <pc:docMk/>
          <pc:sldMk cId="967640098" sldId="1206"/>
        </pc:sldMkLst>
        <pc:spChg chg="mod">
          <ac:chgData name="" userId="a222ab07ef3bb37a" providerId="LiveId" clId="{2F4FD775-CF14-8846-B18A-AC61EC007A95}" dt="2019-11-17T19:29:43.933" v="233" actId="2710"/>
          <ac:spMkLst>
            <pc:docMk/>
            <pc:sldMk cId="967640098" sldId="1206"/>
            <ac:spMk id="2" creationId="{A9E4B5E4-B86B-1F42-A0EA-490C10CD83A5}"/>
          </ac:spMkLst>
        </pc:spChg>
        <pc:spChg chg="add del">
          <ac:chgData name="" userId="a222ab07ef3bb37a" providerId="LiveId" clId="{2F4FD775-CF14-8846-B18A-AC61EC007A95}" dt="2019-11-17T19:30:04.527" v="236"/>
          <ac:spMkLst>
            <pc:docMk/>
            <pc:sldMk cId="967640098" sldId="1206"/>
            <ac:spMk id="4" creationId="{74093749-1C2C-F542-9912-C7399879870B}"/>
          </ac:spMkLst>
        </pc:spChg>
        <pc:spChg chg="add mod">
          <ac:chgData name="" userId="a222ab07ef3bb37a" providerId="LiveId" clId="{2F4FD775-CF14-8846-B18A-AC61EC007A95}" dt="2019-11-17T19:33:43.774" v="252" actId="2085"/>
          <ac:spMkLst>
            <pc:docMk/>
            <pc:sldMk cId="967640098" sldId="1206"/>
            <ac:spMk id="8" creationId="{42ECC346-5F8B-7C4B-914B-95B11CABA8D3}"/>
          </ac:spMkLst>
        </pc:spChg>
        <pc:spChg chg="add mod">
          <ac:chgData name="" userId="a222ab07ef3bb37a" providerId="LiveId" clId="{2F4FD775-CF14-8846-B18A-AC61EC007A95}" dt="2019-11-17T19:34:05.022" v="260" actId="1035"/>
          <ac:spMkLst>
            <pc:docMk/>
            <pc:sldMk cId="967640098" sldId="1206"/>
            <ac:spMk id="9" creationId="{B7C6D106-FD28-A74D-B387-629334E66C85}"/>
          </ac:spMkLst>
        </pc:spChg>
        <pc:spChg chg="add mod">
          <ac:chgData name="" userId="a222ab07ef3bb37a" providerId="LiveId" clId="{2F4FD775-CF14-8846-B18A-AC61EC007A95}" dt="2019-11-17T19:39:27.786" v="381" actId="14100"/>
          <ac:spMkLst>
            <pc:docMk/>
            <pc:sldMk cId="967640098" sldId="1206"/>
            <ac:spMk id="10" creationId="{14E7938B-21C2-704A-AC6E-907F6F20A2C7}"/>
          </ac:spMkLst>
        </pc:spChg>
        <pc:spChg chg="add mod">
          <ac:chgData name="" userId="a222ab07ef3bb37a" providerId="LiveId" clId="{2F4FD775-CF14-8846-B18A-AC61EC007A95}" dt="2019-11-17T19:36:37.048" v="344" actId="1038"/>
          <ac:spMkLst>
            <pc:docMk/>
            <pc:sldMk cId="967640098" sldId="1206"/>
            <ac:spMk id="11" creationId="{7DDA94C2-00C7-4546-A4E3-1811F643E387}"/>
          </ac:spMkLst>
        </pc:spChg>
        <pc:spChg chg="add mod">
          <ac:chgData name="" userId="a222ab07ef3bb37a" providerId="LiveId" clId="{2F4FD775-CF14-8846-B18A-AC61EC007A95}" dt="2019-11-17T19:35:58.551" v="307" actId="1037"/>
          <ac:spMkLst>
            <pc:docMk/>
            <pc:sldMk cId="967640098" sldId="1206"/>
            <ac:spMk id="12" creationId="{6275DFBB-5972-C04D-94DA-AAC794C44880}"/>
          </ac:spMkLst>
        </pc:spChg>
        <pc:spChg chg="add mod">
          <ac:chgData name="" userId="a222ab07ef3bb37a" providerId="LiveId" clId="{2F4FD775-CF14-8846-B18A-AC61EC007A95}" dt="2019-11-17T19:43:41.790" v="399" actId="1076"/>
          <ac:spMkLst>
            <pc:docMk/>
            <pc:sldMk cId="967640098" sldId="1206"/>
            <ac:spMk id="13" creationId="{2DA3ACDD-2994-4A4B-94C2-CF0AE200A488}"/>
          </ac:spMkLst>
        </pc:spChg>
        <pc:spChg chg="add mod">
          <ac:chgData name="" userId="a222ab07ef3bb37a" providerId="LiveId" clId="{2F4FD775-CF14-8846-B18A-AC61EC007A95}" dt="2019-11-17T19:40:04.644" v="392" actId="14100"/>
          <ac:spMkLst>
            <pc:docMk/>
            <pc:sldMk cId="967640098" sldId="1206"/>
            <ac:spMk id="22" creationId="{0D228EB8-298B-1D43-95C4-FF4972E9F0B2}"/>
          </ac:spMkLst>
        </pc:spChg>
        <pc:picChg chg="add mod">
          <ac:chgData name="" userId="a222ab07ef3bb37a" providerId="LiveId" clId="{2F4FD775-CF14-8846-B18A-AC61EC007A95}" dt="2019-11-17T19:32:57.055" v="247" actId="1076"/>
          <ac:picMkLst>
            <pc:docMk/>
            <pc:sldMk cId="967640098" sldId="1206"/>
            <ac:picMk id="5" creationId="{8F051208-9862-C14B-9E59-59504E2CBBCE}"/>
          </ac:picMkLst>
        </pc:picChg>
        <pc:picChg chg="add mod">
          <ac:chgData name="" userId="a222ab07ef3bb37a" providerId="LiveId" clId="{2F4FD775-CF14-8846-B18A-AC61EC007A95}" dt="2019-11-17T19:33:17.525" v="249" actId="1076"/>
          <ac:picMkLst>
            <pc:docMk/>
            <pc:sldMk cId="967640098" sldId="1206"/>
            <ac:picMk id="7" creationId="{57F2D408-33AF-5844-BA20-7FCB0FA6F2A2}"/>
          </ac:picMkLst>
        </pc:picChg>
        <pc:cxnChg chg="add mod">
          <ac:chgData name="" userId="a222ab07ef3bb37a" providerId="LiveId" clId="{2F4FD775-CF14-8846-B18A-AC61EC007A95}" dt="2019-11-17T19:37:13.709" v="345" actId="11529"/>
          <ac:cxnSpMkLst>
            <pc:docMk/>
            <pc:sldMk cId="967640098" sldId="1206"/>
            <ac:cxnSpMk id="15" creationId="{0231A4A4-B530-5B48-A3FC-7B9F79049E7B}"/>
          </ac:cxnSpMkLst>
        </pc:cxnChg>
        <pc:cxnChg chg="add mod">
          <ac:chgData name="" userId="a222ab07ef3bb37a" providerId="LiveId" clId="{2F4FD775-CF14-8846-B18A-AC61EC007A95}" dt="2019-11-17T19:37:31.801" v="348" actId="11529"/>
          <ac:cxnSpMkLst>
            <pc:docMk/>
            <pc:sldMk cId="967640098" sldId="1206"/>
            <ac:cxnSpMk id="17" creationId="{B96F4BFA-ED9E-624F-913B-F19D71938D11}"/>
          </ac:cxnSpMkLst>
        </pc:cxnChg>
        <pc:cxnChg chg="add mod">
          <ac:chgData name="" userId="a222ab07ef3bb37a" providerId="LiveId" clId="{2F4FD775-CF14-8846-B18A-AC61EC007A95}" dt="2019-11-17T19:37:49.266" v="352" actId="1038"/>
          <ac:cxnSpMkLst>
            <pc:docMk/>
            <pc:sldMk cId="967640098" sldId="1206"/>
            <ac:cxnSpMk id="19" creationId="{76354CB9-1574-1641-9484-AD5610B09E75}"/>
          </ac:cxnSpMkLst>
        </pc:cxnChg>
        <pc:cxnChg chg="add mod">
          <ac:chgData name="" userId="a222ab07ef3bb37a" providerId="LiveId" clId="{2F4FD775-CF14-8846-B18A-AC61EC007A95}" dt="2019-11-17T19:37:55.459" v="354" actId="1076"/>
          <ac:cxnSpMkLst>
            <pc:docMk/>
            <pc:sldMk cId="967640098" sldId="1206"/>
            <ac:cxnSpMk id="20" creationId="{010B7C5B-8234-8641-A015-54EE685FFDBF}"/>
          </ac:cxnSpMkLst>
        </pc:cxnChg>
        <pc:cxnChg chg="add mod">
          <ac:chgData name="" userId="a222ab07ef3bb37a" providerId="LiveId" clId="{2F4FD775-CF14-8846-B18A-AC61EC007A95}" dt="2019-11-17T19:38:04.246" v="356" actId="1076"/>
          <ac:cxnSpMkLst>
            <pc:docMk/>
            <pc:sldMk cId="967640098" sldId="1206"/>
            <ac:cxnSpMk id="21" creationId="{488BD4EC-1B3B-324F-9288-2FBF3979E4AC}"/>
          </ac:cxnSpMkLst>
        </pc:cxnChg>
        <pc:cxnChg chg="add del mod">
          <ac:chgData name="" userId="a222ab07ef3bb37a" providerId="LiveId" clId="{2F4FD775-CF14-8846-B18A-AC61EC007A95}" dt="2019-11-17T19:40:33.787" v="394" actId="478"/>
          <ac:cxnSpMkLst>
            <pc:docMk/>
            <pc:sldMk cId="967640098" sldId="1206"/>
            <ac:cxnSpMk id="24" creationId="{8FFAB494-18DF-844D-A7D6-26ED263DCB27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A3BAC-5EA4-0A45-9BEE-4E846CE06C25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6BF63-C2FE-8B4D-8592-A08EE2239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86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05430-38D4-E341-BA2F-6F010D8A33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20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6BF63-C2FE-8B4D-8592-A08EE22399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4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f63658c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f63658c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1962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84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1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8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72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41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88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5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90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18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8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Open Sans Light"/>
              <a:buNone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Font typeface="Open Sans Light"/>
              <a:buChar char="●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Font typeface="Open Sans Light"/>
              <a:buChar char="○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Font typeface="Open Sans Light"/>
              <a:buChar char="■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Font typeface="Open Sans Light"/>
              <a:buChar char="●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Font typeface="Open Sans Light"/>
              <a:buChar char="○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Font typeface="Open Sans Light"/>
              <a:buChar char="■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Font typeface="Open Sans Light"/>
              <a:buChar char="●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Font typeface="Open Sans Light"/>
              <a:buChar char="○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Font typeface="Open Sans Light"/>
              <a:buChar char="■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1404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1D069CA9-D551-1F41-BA6D-D6840D185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62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kYZ_0Gp0D8Q?feature=oembed" TargetMode="External"/><Relationship Id="rId4" Type="http://schemas.openxmlformats.org/officeDocument/2006/relationships/image" Target="../media/image3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EB8C2-1286-8C4D-B8A5-05A74A7E7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151" y="1820677"/>
            <a:ext cx="2559050" cy="1348277"/>
          </a:xfrm>
        </p:spPr>
        <p:txBody>
          <a:bodyPr anchor="ctr">
            <a:noAutofit/>
          </a:bodyPr>
          <a:lstStyle/>
          <a:p>
            <a:r>
              <a:rPr lang="en-US" sz="3300" dirty="0"/>
              <a:t>FAMILIES AS PARTNERS IN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E59030-BFEC-1245-9FE7-F58472A2C1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7326" y="4658894"/>
            <a:ext cx="2559050" cy="554114"/>
          </a:xfrm>
        </p:spPr>
        <p:txBody>
          <a:bodyPr anchor="ctr">
            <a:noAutofit/>
          </a:bodyPr>
          <a:lstStyle/>
          <a:p>
            <a:r>
              <a:rPr lang="en-US" sz="1350" dirty="0">
                <a:solidFill>
                  <a:schemeClr val="tx1">
                    <a:alpha val="75000"/>
                  </a:schemeClr>
                </a:solidFill>
              </a:rPr>
              <a:t>PATTI JOMO</a:t>
            </a:r>
          </a:p>
          <a:p>
            <a:r>
              <a:rPr lang="en-US" sz="1350" dirty="0">
                <a:solidFill>
                  <a:schemeClr val="tx1">
                    <a:alpha val="75000"/>
                  </a:schemeClr>
                </a:solidFill>
              </a:rPr>
              <a:t>WILLOW ROAD CONSULTING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A28BD3-92EA-E740-BDD7-F42E70C51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352" y="1820677"/>
            <a:ext cx="4523107" cy="33923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4C8D10-0411-A943-A3CB-58296C2242BB}"/>
              </a:ext>
            </a:extLst>
          </p:cNvPr>
          <p:cNvSpPr txBox="1"/>
          <p:nvPr/>
        </p:nvSpPr>
        <p:spPr>
          <a:xfrm>
            <a:off x="437326" y="3417458"/>
            <a:ext cx="255905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dirty="0"/>
              <a:t>THE</a:t>
            </a:r>
          </a:p>
          <a:p>
            <a:r>
              <a:rPr lang="en-US" dirty="0"/>
              <a:t>PARENT-TEACHER</a:t>
            </a:r>
          </a:p>
          <a:p>
            <a:r>
              <a:rPr lang="en-US" dirty="0"/>
              <a:t>CONFERENCE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850660-F3A9-204A-A0F9-22E8B9353DF1}"/>
              </a:ext>
            </a:extLst>
          </p:cNvPr>
          <p:cNvCxnSpPr>
            <a:cxnSpLocks/>
          </p:cNvCxnSpPr>
          <p:nvPr/>
        </p:nvCxnSpPr>
        <p:spPr>
          <a:xfrm>
            <a:off x="525780" y="4545740"/>
            <a:ext cx="23012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90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59EEDD-8771-3C46-8DF6-F0C8F623974F}"/>
              </a:ext>
            </a:extLst>
          </p:cNvPr>
          <p:cNvSpPr txBox="1"/>
          <p:nvPr/>
        </p:nvSpPr>
        <p:spPr>
          <a:xfrm>
            <a:off x="8819249" y="4004567"/>
            <a:ext cx="369332" cy="2099103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 ROAD  CONSULTING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2BDE04-E518-704F-B09E-6CC1FF92293F}"/>
              </a:ext>
            </a:extLst>
          </p:cNvPr>
          <p:cNvSpPr txBox="1"/>
          <p:nvPr/>
        </p:nvSpPr>
        <p:spPr>
          <a:xfrm>
            <a:off x="176170" y="2328377"/>
            <a:ext cx="221469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THIS IS WHERE IT STARTS 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388593-42B3-3944-B323-DF9E7FA7D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3E1AE5-4D11-494F-BFB0-66FC2FEAE7E6}"/>
              </a:ext>
            </a:extLst>
          </p:cNvPr>
          <p:cNvSpPr txBox="1"/>
          <p:nvPr/>
        </p:nvSpPr>
        <p:spPr>
          <a:xfrm>
            <a:off x="3540154" y="937671"/>
            <a:ext cx="42448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40BAD2"/>
                </a:solidFill>
                <a:latin typeface="+mj-lt"/>
              </a:rPr>
              <a:t>HOPES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3FE999-EE40-8C48-B661-3A08688300F8}"/>
              </a:ext>
            </a:extLst>
          </p:cNvPr>
          <p:cNvSpPr txBox="1"/>
          <p:nvPr/>
        </p:nvSpPr>
        <p:spPr>
          <a:xfrm>
            <a:off x="2625754" y="3875521"/>
            <a:ext cx="61934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40BAD2"/>
                </a:solidFill>
                <a:latin typeface="+mj-lt"/>
              </a:rPr>
              <a:t>DREAMS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483687-A685-BD47-AD2B-C81178F152D8}"/>
              </a:ext>
            </a:extLst>
          </p:cNvPr>
          <p:cNvSpPr txBox="1"/>
          <p:nvPr/>
        </p:nvSpPr>
        <p:spPr>
          <a:xfrm>
            <a:off x="3540154" y="2406596"/>
            <a:ext cx="42448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40BAD2"/>
                </a:solidFill>
                <a:latin typeface="+mj-lt"/>
              </a:rPr>
              <a:t>&amp;</a:t>
            </a:r>
          </a:p>
        </p:txBody>
      </p:sp>
    </p:spTree>
    <p:extLst>
      <p:ext uri="{BB962C8B-B14F-4D97-AF65-F5344CB8AC3E}">
        <p14:creationId xmlns:p14="http://schemas.microsoft.com/office/powerpoint/2010/main" val="2348618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59EEDD-8771-3C46-8DF6-F0C8F623974F}"/>
              </a:ext>
            </a:extLst>
          </p:cNvPr>
          <p:cNvSpPr txBox="1"/>
          <p:nvPr/>
        </p:nvSpPr>
        <p:spPr>
          <a:xfrm>
            <a:off x="8812625" y="3963086"/>
            <a:ext cx="369332" cy="2094229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 ROAD  CONSULTING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0A5EEB-2B66-B548-A9ED-9EBB933E7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562" y="648654"/>
            <a:ext cx="5934295" cy="33323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2BDE04-E518-704F-B09E-6CC1FF92293F}"/>
              </a:ext>
            </a:extLst>
          </p:cNvPr>
          <p:cNvSpPr txBox="1"/>
          <p:nvPr/>
        </p:nvSpPr>
        <p:spPr>
          <a:xfrm>
            <a:off x="556055" y="2378711"/>
            <a:ext cx="156621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LET’S LOOK AT  THE FACTS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5DA545-7BD4-934F-925A-14F6DF45B5F4}"/>
              </a:ext>
            </a:extLst>
          </p:cNvPr>
          <p:cNvSpPr txBox="1"/>
          <p:nvPr/>
        </p:nvSpPr>
        <p:spPr>
          <a:xfrm>
            <a:off x="2625755" y="4040704"/>
            <a:ext cx="618687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/>
              <a:t>Families as Partners in Learning</a:t>
            </a:r>
            <a:br>
              <a:rPr lang="en-US" sz="3200" b="1"/>
            </a:br>
            <a:r>
              <a:rPr lang="en-US" sz="3200" b="1"/>
              <a:t>NOT a </a:t>
            </a:r>
            <a:r>
              <a:rPr lang="en-US" sz="3200" b="1" dirty="0"/>
              <a:t>nice to have, but</a:t>
            </a:r>
            <a:br>
              <a:rPr lang="en-US" sz="3200" b="1" dirty="0"/>
            </a:br>
            <a:r>
              <a:rPr lang="en-US" sz="3200" b="1" dirty="0"/>
              <a:t>a </a:t>
            </a:r>
            <a:r>
              <a:rPr lang="en-US" sz="4000" b="1" i="1" dirty="0"/>
              <a:t>NEED</a:t>
            </a:r>
            <a:r>
              <a:rPr lang="en-US" sz="4000" b="1" dirty="0"/>
              <a:t> </a:t>
            </a:r>
            <a:r>
              <a:rPr lang="en-US" sz="4000" b="1" i="1" dirty="0"/>
              <a:t>to have</a:t>
            </a:r>
            <a:r>
              <a:rPr lang="en-US" sz="3200" b="1" dirty="0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388593-42B3-3944-B323-DF9E7FA7D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10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75913"/>
            <a:ext cx="2600585" cy="3172255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The SUM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of the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PARTS</a:t>
            </a:r>
            <a:endParaRPr lang="en-US" sz="3200" b="1" i="1" dirty="0">
              <a:solidFill>
                <a:schemeClr val="bg1"/>
              </a:solidFill>
              <a:cs typeface="Avenir Next Condensed Demi Bold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03157" y="2983257"/>
            <a:ext cx="3246542" cy="7126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4000" b="1" dirty="0">
                <a:latin typeface="+mj-lt"/>
                <a:cs typeface="Avenir Next Condensed Demi Bold"/>
              </a:rPr>
              <a:t>as PARTNERS</a:t>
            </a:r>
            <a:endParaRPr lang="en-US" sz="4000" dirty="0">
              <a:latin typeface="+mj-lt"/>
              <a:cs typeface="Avenir Next Condensed Demi Bold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03156" y="4386813"/>
            <a:ext cx="3246543" cy="64014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4000" b="1" dirty="0">
                <a:cs typeface="Avenir Next Condensed Demi Bold"/>
              </a:rPr>
              <a:t>in LEARNING</a:t>
            </a:r>
            <a:endParaRPr lang="en-US" sz="4000" dirty="0">
              <a:cs typeface="Avenir Next Condensed Demi Bold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03157" y="1652223"/>
            <a:ext cx="3246542" cy="64014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4000" b="1" dirty="0">
                <a:cs typeface="Avenir Next Condensed Demi Bold"/>
              </a:rPr>
              <a:t>FAMILIES</a:t>
            </a:r>
            <a:endParaRPr lang="en-US" sz="4000" dirty="0">
              <a:cs typeface="Avenir Next Condensed Demi Bold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2E15FF-E073-AE4D-9862-D092EDDE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CDFB19-B70F-0A49-8316-4C35D7349E1A}"/>
              </a:ext>
            </a:extLst>
          </p:cNvPr>
          <p:cNvSpPr txBox="1"/>
          <p:nvPr/>
        </p:nvSpPr>
        <p:spPr>
          <a:xfrm rot="5400000">
            <a:off x="7965265" y="4932759"/>
            <a:ext cx="2097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ROAD CONSULTING</a:t>
            </a:r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7093B173-5A97-EB4E-A034-BC336BCB0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736" y="2845615"/>
            <a:ext cx="1375982" cy="1375982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CA55A287-276D-AD4F-9A98-D0235178B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092" y="4206916"/>
            <a:ext cx="1201271" cy="120127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31B5046-E5D5-4F42-8F14-A85633E5D285}"/>
              </a:ext>
            </a:extLst>
          </p:cNvPr>
          <p:cNvSpPr/>
          <p:nvPr/>
        </p:nvSpPr>
        <p:spPr>
          <a:xfrm>
            <a:off x="3343092" y="2357306"/>
            <a:ext cx="600635" cy="20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52D554-F955-DC48-A3E0-6C482F0577F0}"/>
              </a:ext>
            </a:extLst>
          </p:cNvPr>
          <p:cNvSpPr/>
          <p:nvPr/>
        </p:nvSpPr>
        <p:spPr>
          <a:xfrm>
            <a:off x="3255736" y="4000259"/>
            <a:ext cx="687991" cy="20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760E91-DFCE-9145-8AEB-FC280401EDFE}"/>
              </a:ext>
            </a:extLst>
          </p:cNvPr>
          <p:cNvSpPr/>
          <p:nvPr/>
        </p:nvSpPr>
        <p:spPr>
          <a:xfrm>
            <a:off x="3299413" y="5216286"/>
            <a:ext cx="687991" cy="20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80EF3737-4C0B-3342-B76A-7DAF30F17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7906" y="1217024"/>
            <a:ext cx="1375982" cy="137598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8A0956C-149B-7642-9CC0-FDAF66F9FACC}"/>
              </a:ext>
            </a:extLst>
          </p:cNvPr>
          <p:cNvSpPr/>
          <p:nvPr/>
        </p:nvSpPr>
        <p:spPr>
          <a:xfrm>
            <a:off x="3080965" y="2373828"/>
            <a:ext cx="1079974" cy="20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072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5" grpId="0" animBg="1"/>
      <p:bldP spid="16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CDEB00-90A8-904F-9747-A283391C2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ADB6B2-86D1-C84A-8A3C-5C13E2E94CE6}"/>
              </a:ext>
            </a:extLst>
          </p:cNvPr>
          <p:cNvSpPr txBox="1"/>
          <p:nvPr/>
        </p:nvSpPr>
        <p:spPr>
          <a:xfrm>
            <a:off x="5101389" y="1395663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COMMUNICATE</a:t>
            </a:r>
          </a:p>
          <a:p>
            <a:pPr algn="ctr"/>
            <a:r>
              <a:rPr lang="en-US" sz="2000" dirty="0"/>
              <a:t>high expectations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4CA3B2-0652-0742-B56F-B53B60870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686" y="1255504"/>
            <a:ext cx="1111314" cy="11113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23FAA2-A72A-0A42-88C9-A95447C13CBD}"/>
              </a:ext>
            </a:extLst>
          </p:cNvPr>
          <p:cNvSpPr txBox="1"/>
          <p:nvPr/>
        </p:nvSpPr>
        <p:spPr>
          <a:xfrm>
            <a:off x="5101389" y="4894024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MONITOR</a:t>
            </a:r>
          </a:p>
          <a:p>
            <a:pPr algn="ctr"/>
            <a:r>
              <a:rPr lang="en-US" sz="2000" dirty="0"/>
              <a:t>child’s performance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7041D1-EEDC-0546-8E9C-F4963EA2A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848" y="4894024"/>
            <a:ext cx="980833" cy="9808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68C9A3-DED5-9D48-846E-30D77C6E17EB}"/>
              </a:ext>
            </a:extLst>
          </p:cNvPr>
          <p:cNvSpPr txBox="1"/>
          <p:nvPr/>
        </p:nvSpPr>
        <p:spPr>
          <a:xfrm>
            <a:off x="5101389" y="3072215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SUPPORT</a:t>
            </a:r>
          </a:p>
          <a:p>
            <a:pPr algn="ctr"/>
            <a:r>
              <a:rPr lang="en-US" sz="2000" dirty="0"/>
              <a:t>learning at home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09B01BC-5D49-344A-8C54-FEBDD8962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847" y="2997296"/>
            <a:ext cx="980834" cy="98083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21C4D29-7792-7A44-8393-16EC46C2AF79}"/>
              </a:ext>
            </a:extLst>
          </p:cNvPr>
          <p:cNvSpPr/>
          <p:nvPr/>
        </p:nvSpPr>
        <p:spPr>
          <a:xfrm>
            <a:off x="3346554" y="2221589"/>
            <a:ext cx="737937" cy="183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63F803-F257-954A-B54E-F74CC85C150E}"/>
              </a:ext>
            </a:extLst>
          </p:cNvPr>
          <p:cNvSpPr/>
          <p:nvPr/>
        </p:nvSpPr>
        <p:spPr>
          <a:xfrm>
            <a:off x="3237497" y="3836440"/>
            <a:ext cx="737937" cy="183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B964E0-D0E1-EF4D-9739-1F3859D97713}"/>
              </a:ext>
            </a:extLst>
          </p:cNvPr>
          <p:cNvSpPr/>
          <p:nvPr/>
        </p:nvSpPr>
        <p:spPr>
          <a:xfrm>
            <a:off x="3091717" y="5725021"/>
            <a:ext cx="737937" cy="183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9BB5681-3016-C04A-9295-851AB3306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78" y="1123838"/>
            <a:ext cx="2365695" cy="4601183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3600" b="1" i="1" dirty="0"/>
              <a:t>Three Roles</a:t>
            </a:r>
            <a:br>
              <a:rPr lang="en-US" sz="800" dirty="0"/>
            </a:br>
            <a:r>
              <a:rPr lang="en-US" dirty="0"/>
              <a:t>Families Play </a:t>
            </a:r>
            <a:br>
              <a:rPr lang="en-US" dirty="0"/>
            </a:br>
            <a:r>
              <a:rPr lang="en-US" dirty="0"/>
              <a:t>to Accelerate</a:t>
            </a:r>
            <a:br>
              <a:rPr lang="en-US" dirty="0"/>
            </a:br>
            <a:r>
              <a:rPr lang="en-US" dirty="0"/>
              <a:t>Student</a:t>
            </a:r>
            <a:br>
              <a:rPr lang="en-US" dirty="0"/>
            </a:br>
            <a:r>
              <a:rPr lang="en-US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263065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75913"/>
            <a:ext cx="2600585" cy="3172255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  <a:cs typeface="Avenir Next Condensed Demi Bold"/>
              </a:rPr>
              <a:t>Why are Conferences </a:t>
            </a:r>
            <a:r>
              <a:rPr lang="en-US" sz="3200" b="1" i="1" dirty="0">
                <a:solidFill>
                  <a:schemeClr val="bg1"/>
                </a:solidFill>
                <a:cs typeface="Avenir Next Condensed Demi Bold"/>
              </a:rPr>
              <a:t>IMPORTANT?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731777" y="2945585"/>
            <a:ext cx="2600585" cy="96683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latin typeface="+mj-lt"/>
                <a:cs typeface="Avenir Next Condensed Demi Bold"/>
              </a:rPr>
              <a:t>Information on</a:t>
            </a:r>
            <a:br>
              <a:rPr lang="en-US" sz="2800" dirty="0">
                <a:latin typeface="+mj-lt"/>
                <a:cs typeface="Avenir Next Condensed Demi Bold"/>
              </a:rPr>
            </a:br>
            <a:r>
              <a:rPr lang="en-US" sz="2800" dirty="0">
                <a:latin typeface="+mj-lt"/>
                <a:cs typeface="Avenir Next Condensed Demi Bold"/>
              </a:rPr>
              <a:t>performance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77343" y="1232201"/>
            <a:ext cx="3309454" cy="9027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cs typeface="Avenir Next Condensed Demi Bold"/>
              </a:rPr>
              <a:t>Education is a</a:t>
            </a:r>
            <a:br>
              <a:rPr lang="en-US" sz="2800" dirty="0">
                <a:cs typeface="Avenir Next Condensed Demi Bold"/>
              </a:rPr>
            </a:br>
            <a:r>
              <a:rPr lang="en-US" sz="2800" dirty="0">
                <a:cs typeface="Avenir Next Condensed Demi Bold"/>
              </a:rPr>
              <a:t>TEAM EFFORT!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2E15FF-E073-AE4D-9862-D092EDDE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D435B1-07D3-484A-9A77-1827AECFF6E5}"/>
              </a:ext>
            </a:extLst>
          </p:cNvPr>
          <p:cNvSpPr/>
          <p:nvPr/>
        </p:nvSpPr>
        <p:spPr>
          <a:xfrm rot="5400000">
            <a:off x="7949091" y="4885096"/>
            <a:ext cx="21128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ROAD CONSULTING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91EEFF8-97C6-0D4A-B7CB-4E42E0E0A711}"/>
              </a:ext>
            </a:extLst>
          </p:cNvPr>
          <p:cNvSpPr txBox="1">
            <a:spLocks/>
          </p:cNvSpPr>
          <p:nvPr/>
        </p:nvSpPr>
        <p:spPr>
          <a:xfrm>
            <a:off x="5554559" y="4748168"/>
            <a:ext cx="2955020" cy="96683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latin typeface="+mj-lt"/>
                <a:cs typeface="Avenir Next Condensed Demi Bold"/>
              </a:rPr>
              <a:t>Suggestions for</a:t>
            </a:r>
            <a:br>
              <a:rPr lang="en-US" sz="2800" dirty="0">
                <a:latin typeface="+mj-lt"/>
                <a:cs typeface="Avenir Next Condensed Demi Bold"/>
              </a:rPr>
            </a:br>
            <a:r>
              <a:rPr lang="en-US" sz="2800" dirty="0">
                <a:latin typeface="+mj-lt"/>
                <a:cs typeface="Avenir Next Condensed Demi Bold"/>
              </a:rPr>
              <a:t>support at home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C60352-3232-5B46-8C85-784F7CC96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779" y="2700207"/>
            <a:ext cx="1457585" cy="145758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BCFC436-8EB1-A84A-93E9-87DBDD712C60}"/>
              </a:ext>
            </a:extLst>
          </p:cNvPr>
          <p:cNvSpPr/>
          <p:nvPr/>
        </p:nvSpPr>
        <p:spPr>
          <a:xfrm>
            <a:off x="3395096" y="3970102"/>
            <a:ext cx="615914" cy="178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41C56D3-5A30-A942-A833-A701AF6EA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415" y="954765"/>
            <a:ext cx="1457585" cy="145758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EA9952-9ADA-5D46-BC25-9AE495305DE7}"/>
              </a:ext>
            </a:extLst>
          </p:cNvPr>
          <p:cNvSpPr/>
          <p:nvPr/>
        </p:nvSpPr>
        <p:spPr>
          <a:xfrm>
            <a:off x="3114415" y="2221751"/>
            <a:ext cx="894659" cy="173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56DF345-D013-1045-866C-6724618E9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6273" y="4445650"/>
            <a:ext cx="1457585" cy="145758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2972AB4-B51D-B849-BE56-AC7766F35013}"/>
              </a:ext>
            </a:extLst>
          </p:cNvPr>
          <p:cNvSpPr/>
          <p:nvPr/>
        </p:nvSpPr>
        <p:spPr>
          <a:xfrm>
            <a:off x="3315223" y="5714998"/>
            <a:ext cx="894659" cy="173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28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3" grpId="0"/>
      <p:bldP spid="9" grpId="0"/>
      <p:bldP spid="14" grpId="0" animBg="1"/>
      <p:bldP spid="17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75913"/>
            <a:ext cx="2600585" cy="3172255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  <a:cs typeface="Avenir Next Condensed Demi Bold"/>
              </a:rPr>
              <a:t>The</a:t>
            </a:r>
            <a:br>
              <a:rPr lang="en-US" sz="4000" b="1" dirty="0">
                <a:solidFill>
                  <a:schemeClr val="bg1"/>
                </a:solidFill>
                <a:cs typeface="Avenir Next Condensed Demi Bold"/>
              </a:rPr>
            </a:br>
            <a:r>
              <a:rPr lang="en-US" sz="4000" b="1" dirty="0">
                <a:solidFill>
                  <a:schemeClr val="bg1"/>
                </a:solidFill>
                <a:cs typeface="Avenir Next Condensed Demi Bold"/>
              </a:rPr>
              <a:t>Report Card</a:t>
            </a:r>
            <a:endParaRPr lang="en-US" sz="4000" b="1" i="1" dirty="0">
              <a:solidFill>
                <a:schemeClr val="bg1"/>
              </a:solidFill>
              <a:cs typeface="Avenir Next Condensed Demi Bold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558448" y="2262695"/>
            <a:ext cx="5128350" cy="156501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Arial" panose="020B0604020202020204" pitchFamily="34" charset="0"/>
              <a:buChar char="•"/>
            </a:pPr>
            <a:r>
              <a:rPr lang="en-US" sz="4400" b="1" dirty="0">
                <a:cs typeface="Avenir Next Condensed Demi Bold"/>
              </a:rPr>
              <a:t>How often it’s</a:t>
            </a:r>
            <a:br>
              <a:rPr lang="en-US" sz="4400" b="1" dirty="0">
                <a:cs typeface="Avenir Next Condensed Demi Bold"/>
              </a:rPr>
            </a:br>
            <a:r>
              <a:rPr lang="en-US" sz="4400" b="1" dirty="0">
                <a:cs typeface="Avenir Next Condensed Demi Bold"/>
              </a:rPr>
              <a:t>delivered …</a:t>
            </a:r>
            <a:endParaRPr lang="en-US" sz="4400" dirty="0">
              <a:cs typeface="Avenir Next Condensed Demi Bold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550058" y="4307746"/>
            <a:ext cx="5128351" cy="140314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Arial" panose="020B0604020202020204" pitchFamily="34" charset="0"/>
              <a:buChar char="•"/>
            </a:pPr>
            <a:r>
              <a:rPr lang="en-US" sz="4400" b="1" dirty="0">
                <a:cs typeface="Avenir Next Condensed Demi Bold"/>
              </a:rPr>
              <a:t>Who provides the grades …</a:t>
            </a:r>
            <a:endParaRPr lang="en-US" sz="4400" dirty="0">
              <a:cs typeface="Avenir Next Condensed Demi Bold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550058" y="979330"/>
            <a:ext cx="5136740" cy="89141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Arial" panose="020B0604020202020204" pitchFamily="34" charset="0"/>
              <a:buChar char="•"/>
            </a:pPr>
            <a:r>
              <a:rPr lang="en-US" sz="4000" b="1" dirty="0">
                <a:cs typeface="Avenir Next Condensed Demi Bold"/>
              </a:rPr>
              <a:t>What it shows …</a:t>
            </a:r>
            <a:endParaRPr lang="en-US" sz="4000" dirty="0">
              <a:cs typeface="Avenir Next Condensed Demi Bold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DC69D7-4C90-B443-8F33-4CE9BC6B2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7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A7BE2A-3F7F-1C40-8E1A-E102DA2CDC22}"/>
              </a:ext>
            </a:extLst>
          </p:cNvPr>
          <p:cNvSpPr/>
          <p:nvPr/>
        </p:nvSpPr>
        <p:spPr>
          <a:xfrm rot="5400000">
            <a:off x="7949090" y="4953532"/>
            <a:ext cx="21128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ROAD CONSULTING</a:t>
            </a:r>
          </a:p>
        </p:txBody>
      </p:sp>
    </p:spTree>
    <p:extLst>
      <p:ext uri="{BB962C8B-B14F-4D97-AF65-F5344CB8AC3E}">
        <p14:creationId xmlns:p14="http://schemas.microsoft.com/office/powerpoint/2010/main" val="18344244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75913"/>
            <a:ext cx="2600585" cy="3172255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i="1" dirty="0">
                <a:solidFill>
                  <a:schemeClr val="bg1"/>
                </a:solidFill>
                <a:cs typeface="Avenir Next Condensed Demi Bold"/>
              </a:rPr>
              <a:t>PREPARE</a:t>
            </a:r>
            <a:br>
              <a:rPr lang="en-US" sz="4000" b="1" i="1" dirty="0">
                <a:solidFill>
                  <a:schemeClr val="bg1"/>
                </a:solidFill>
                <a:cs typeface="Avenir Next Condensed Demi Bold"/>
              </a:rPr>
            </a:br>
            <a:r>
              <a:rPr lang="en-US" sz="4000" b="1" dirty="0">
                <a:solidFill>
                  <a:schemeClr val="bg1"/>
                </a:solidFill>
                <a:cs typeface="Avenir Next Condensed Demi Bold"/>
              </a:rPr>
              <a:t>for the Conference</a:t>
            </a:r>
            <a:endParaRPr lang="en-US" sz="4000" b="1" i="1" dirty="0">
              <a:solidFill>
                <a:schemeClr val="bg1"/>
              </a:solidFill>
              <a:cs typeface="Avenir Next Condensed Demi Bold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002757" y="2498808"/>
            <a:ext cx="2832027" cy="52152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cs typeface="Avenir Next Condensed Demi Bold"/>
              </a:rPr>
              <a:t>Talk to your child.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153374" y="5042435"/>
            <a:ext cx="4647503" cy="52152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cs typeface="Avenir Next Condensed Demi Bold"/>
              </a:rPr>
              <a:t>Translation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095020" y="1148055"/>
            <a:ext cx="4647503" cy="52152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cs typeface="Avenir Next Condensed Demi Bold"/>
              </a:rPr>
              <a:t>Pre-Conference Questionnaire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D6598F-1D09-6441-B110-6D3E1D503DD4}"/>
              </a:ext>
            </a:extLst>
          </p:cNvPr>
          <p:cNvSpPr txBox="1">
            <a:spLocks/>
          </p:cNvSpPr>
          <p:nvPr/>
        </p:nvSpPr>
        <p:spPr>
          <a:xfrm>
            <a:off x="4498301" y="3794685"/>
            <a:ext cx="3840938" cy="52152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cs typeface="Avenir Next Condensed Demi Bold"/>
              </a:rPr>
              <a:t>Make a list of questions.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80FEDA-408D-A341-A54D-61841C555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8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3C0FB1-D66B-5F4B-A6D8-BD5217ED063A}"/>
              </a:ext>
            </a:extLst>
          </p:cNvPr>
          <p:cNvSpPr/>
          <p:nvPr/>
        </p:nvSpPr>
        <p:spPr>
          <a:xfrm rot="5400000">
            <a:off x="7952821" y="4903936"/>
            <a:ext cx="21128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ROAD CONSULTING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EAC57B-CF86-B14E-8358-2F5EED6EA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527" y="835170"/>
            <a:ext cx="1125767" cy="11257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9F45B2-63C4-3540-B610-3FE9EDB7B7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528" y="2268107"/>
            <a:ext cx="1125767" cy="11257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5F6234F-9D75-EE4E-94AB-F6A9B2E9B5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8274" y="3528344"/>
            <a:ext cx="1296271" cy="129627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941B584-70C3-A54C-B1C2-CD4D116DFA92}"/>
              </a:ext>
            </a:extLst>
          </p:cNvPr>
          <p:cNvSpPr/>
          <p:nvPr/>
        </p:nvSpPr>
        <p:spPr>
          <a:xfrm>
            <a:off x="2894765" y="1795244"/>
            <a:ext cx="615914" cy="178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22EC3B-3D14-0E4A-ACD1-F4D0FB65AA93}"/>
              </a:ext>
            </a:extLst>
          </p:cNvPr>
          <p:cNvSpPr/>
          <p:nvPr/>
        </p:nvSpPr>
        <p:spPr>
          <a:xfrm>
            <a:off x="2913527" y="3253181"/>
            <a:ext cx="615914" cy="178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9B3D73-8FE7-3E44-9C9D-969FFBC4FFD4}"/>
              </a:ext>
            </a:extLst>
          </p:cNvPr>
          <p:cNvSpPr/>
          <p:nvPr/>
        </p:nvSpPr>
        <p:spPr>
          <a:xfrm>
            <a:off x="2914925" y="4638674"/>
            <a:ext cx="615914" cy="178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84429B7E-F2D1-7347-903D-8FFED20F65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0050" y="4472829"/>
            <a:ext cx="2056313" cy="205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427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75913"/>
            <a:ext cx="2600585" cy="3172255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i="1" dirty="0">
                <a:solidFill>
                  <a:schemeClr val="bg1"/>
                </a:solidFill>
                <a:cs typeface="Avenir Next Condensed Demi Bold"/>
              </a:rPr>
              <a:t>DURING the Conference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595347" y="2555827"/>
            <a:ext cx="1980791" cy="42427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cs typeface="Avenir Next Condensed Demi Bold"/>
              </a:rPr>
              <a:t>Partnership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51941" y="5324647"/>
            <a:ext cx="2394326" cy="42427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cs typeface="Avenir Next Condensed Demi Bold"/>
              </a:rPr>
              <a:t>Ask questions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439722" y="1154109"/>
            <a:ext cx="2218764" cy="42427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cs typeface="Avenir Next Condensed Demi Bold"/>
              </a:rPr>
              <a:t>Be on time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D6598F-1D09-6441-B110-6D3E1D503DD4}"/>
              </a:ext>
            </a:extLst>
          </p:cNvPr>
          <p:cNvSpPr txBox="1">
            <a:spLocks/>
          </p:cNvSpPr>
          <p:nvPr/>
        </p:nvSpPr>
        <p:spPr>
          <a:xfrm>
            <a:off x="5598035" y="3940237"/>
            <a:ext cx="1980791" cy="42427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cs typeface="Avenir Next Condensed Demi Bold"/>
              </a:rPr>
              <a:t>Take notes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696056-6592-4F4C-92C7-4602F556C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9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3DEB14-BA35-C84C-8788-39284EACFD69}"/>
              </a:ext>
            </a:extLst>
          </p:cNvPr>
          <p:cNvSpPr/>
          <p:nvPr/>
        </p:nvSpPr>
        <p:spPr>
          <a:xfrm rot="5400000">
            <a:off x="7928888" y="4875458"/>
            <a:ext cx="21128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ROAD CONSULTING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5044F3-7353-3C47-AAE8-2F8817871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4765" y="850917"/>
            <a:ext cx="1231828" cy="12318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EAA18C-3180-B24A-98AD-EF90E8017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0585" y="1832681"/>
            <a:ext cx="2071026" cy="207102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75D2793-E08C-9840-B98A-CE713BC9552F}"/>
              </a:ext>
            </a:extLst>
          </p:cNvPr>
          <p:cNvSpPr/>
          <p:nvPr/>
        </p:nvSpPr>
        <p:spPr>
          <a:xfrm>
            <a:off x="2671032" y="3542615"/>
            <a:ext cx="1137569" cy="297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146F69-F5BB-684F-8BA9-B39A5B909560}"/>
              </a:ext>
            </a:extLst>
          </p:cNvPr>
          <p:cNvSpPr/>
          <p:nvPr/>
        </p:nvSpPr>
        <p:spPr>
          <a:xfrm>
            <a:off x="2894765" y="1904301"/>
            <a:ext cx="615914" cy="178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E1AD2BC-AC71-EF42-843D-24AA1C721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033" y="3292552"/>
            <a:ext cx="2071026" cy="207102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001E4F8-C7EF-7F4C-957D-D588E624F3AD}"/>
              </a:ext>
            </a:extLst>
          </p:cNvPr>
          <p:cNvSpPr/>
          <p:nvPr/>
        </p:nvSpPr>
        <p:spPr>
          <a:xfrm>
            <a:off x="2778716" y="5049790"/>
            <a:ext cx="1180887" cy="241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6DA7DB5-9D88-A54F-9F9F-B78FE2FA55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4765" y="4781256"/>
            <a:ext cx="1523595" cy="152359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F79D51C-02D2-FB4F-97DE-1B9158D7B217}"/>
              </a:ext>
            </a:extLst>
          </p:cNvPr>
          <p:cNvSpPr/>
          <p:nvPr/>
        </p:nvSpPr>
        <p:spPr>
          <a:xfrm>
            <a:off x="3003405" y="6080518"/>
            <a:ext cx="788417" cy="160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456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75913"/>
            <a:ext cx="2600585" cy="3172255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  <a:cs typeface="Avenir Next Condensed Demi Bold"/>
              </a:rPr>
              <a:t>What</a:t>
            </a:r>
            <a:r>
              <a:rPr lang="en-US" sz="3600" b="1" i="1" dirty="0">
                <a:solidFill>
                  <a:schemeClr val="bg1"/>
                </a:solidFill>
                <a:cs typeface="Avenir Next Condensed Demi Bold"/>
              </a:rPr>
              <a:t> QUESTIONS </a:t>
            </a:r>
            <a:r>
              <a:rPr lang="en-US" sz="3600" b="1" dirty="0">
                <a:solidFill>
                  <a:schemeClr val="bg1"/>
                </a:solidFill>
                <a:cs typeface="Avenir Next Condensed Demi Bold"/>
              </a:rPr>
              <a:t>should I ask?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21193" y="2887336"/>
            <a:ext cx="4165600" cy="54940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dirty="0">
                <a:cs typeface="Avenir Next Condensed Demi Bold"/>
              </a:rPr>
              <a:t>How will </a:t>
            </a:r>
            <a:r>
              <a:rPr lang="en-US" sz="2800" i="1" dirty="0">
                <a:solidFill>
                  <a:srgbClr val="40BAD2"/>
                </a:solidFill>
                <a:cs typeface="Avenir Next Condensed Demi Bold"/>
              </a:rPr>
              <a:t>you</a:t>
            </a:r>
            <a:r>
              <a:rPr lang="en-US" sz="2800" dirty="0">
                <a:cs typeface="Avenir Next Condensed Demi Bold"/>
              </a:rPr>
              <a:t> help </a:t>
            </a:r>
            <a:r>
              <a:rPr lang="en-US" sz="2800" i="1" dirty="0">
                <a:solidFill>
                  <a:srgbClr val="40BAD2"/>
                </a:solidFill>
                <a:cs typeface="Avenir Next Condensed Demi Bold"/>
              </a:rPr>
              <a:t>my child</a:t>
            </a:r>
            <a:r>
              <a:rPr lang="en-US" sz="2800" dirty="0">
                <a:cs typeface="Avenir Next Condensed Demi Bold"/>
              </a:rPr>
              <a:t>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29665" y="821562"/>
            <a:ext cx="3784598" cy="54940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dirty="0">
                <a:cs typeface="Avenir Next Condensed Demi Bold"/>
              </a:rPr>
              <a:t>How can </a:t>
            </a:r>
            <a:r>
              <a:rPr lang="en-US" sz="2800" i="1" dirty="0">
                <a:solidFill>
                  <a:srgbClr val="40BAD2"/>
                </a:solidFill>
                <a:cs typeface="Avenir Next Condensed Demi Bold"/>
              </a:rPr>
              <a:t>I</a:t>
            </a:r>
            <a:r>
              <a:rPr lang="en-US" sz="2800" dirty="0">
                <a:cs typeface="Avenir Next Condensed Demi Bold"/>
              </a:rPr>
              <a:t> help </a:t>
            </a:r>
            <a:r>
              <a:rPr lang="en-US" sz="2800" i="1" dirty="0">
                <a:solidFill>
                  <a:srgbClr val="40BAD2"/>
                </a:solidFill>
                <a:cs typeface="Avenir Next Condensed Demi Bold"/>
              </a:rPr>
              <a:t>my child</a:t>
            </a:r>
            <a:r>
              <a:rPr lang="en-US" sz="2800" dirty="0">
                <a:cs typeface="Avenir Next Condensed Demi Bold"/>
              </a:rPr>
              <a:t>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A690D8-C8D3-9B45-AAB5-74A9D7897F6C}"/>
              </a:ext>
            </a:extLst>
          </p:cNvPr>
          <p:cNvSpPr txBox="1">
            <a:spLocks/>
          </p:cNvSpPr>
          <p:nvPr/>
        </p:nvSpPr>
        <p:spPr>
          <a:xfrm>
            <a:off x="4521193" y="4953111"/>
            <a:ext cx="4165603" cy="9475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dirty="0">
                <a:cs typeface="Avenir Next Condensed Demi Bold"/>
              </a:rPr>
              <a:t>How can we be in contact with each other?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FA00CB-DB4B-8043-BFB7-95641D81E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10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508DCA-3562-FC44-BAFC-0C8E07666808}"/>
              </a:ext>
            </a:extLst>
          </p:cNvPr>
          <p:cNvSpPr/>
          <p:nvPr/>
        </p:nvSpPr>
        <p:spPr>
          <a:xfrm rot="5400000">
            <a:off x="7949091" y="4868602"/>
            <a:ext cx="21128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ROAD CONSULTING</a:t>
            </a:r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95C43692-BE3A-3D42-B965-B3AEDB07D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59" y="413514"/>
            <a:ext cx="1575913" cy="1575913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22EFEB3-9346-0A4C-98C4-5577FAA10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932" y="2510725"/>
            <a:ext cx="1575913" cy="1575913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72F65AE6-F61A-2D4A-86DB-E48F42C31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404" y="4692545"/>
            <a:ext cx="1370968" cy="13709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6BDF9E8-68FF-FA40-95D2-C0A079C4BD47}"/>
              </a:ext>
            </a:extLst>
          </p:cNvPr>
          <p:cNvSpPr/>
          <p:nvPr/>
        </p:nvSpPr>
        <p:spPr>
          <a:xfrm>
            <a:off x="2772932" y="1720312"/>
            <a:ext cx="685483" cy="269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CFAE60-706C-744B-A82E-6CD0C11065C8}"/>
              </a:ext>
            </a:extLst>
          </p:cNvPr>
          <p:cNvSpPr/>
          <p:nvPr/>
        </p:nvSpPr>
        <p:spPr>
          <a:xfrm>
            <a:off x="2708341" y="3817523"/>
            <a:ext cx="1016992" cy="269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B98A59-EDF1-7C44-B308-51882BF58840}"/>
              </a:ext>
            </a:extLst>
          </p:cNvPr>
          <p:cNvSpPr/>
          <p:nvPr/>
        </p:nvSpPr>
        <p:spPr>
          <a:xfrm>
            <a:off x="2639992" y="5876651"/>
            <a:ext cx="1016992" cy="269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01D0D6-53F2-7D4F-B21B-F189448C4788}"/>
              </a:ext>
            </a:extLst>
          </p:cNvPr>
          <p:cNvSpPr/>
          <p:nvPr/>
        </p:nvSpPr>
        <p:spPr>
          <a:xfrm>
            <a:off x="3200399" y="5253810"/>
            <a:ext cx="728134" cy="523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13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475FF62-123C-2143-9AFE-D3ACA9C01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454" y="3644447"/>
            <a:ext cx="6203641" cy="16148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59EEDD-8771-3C46-8DF6-F0C8F623974F}"/>
              </a:ext>
            </a:extLst>
          </p:cNvPr>
          <p:cNvSpPr txBox="1"/>
          <p:nvPr/>
        </p:nvSpPr>
        <p:spPr>
          <a:xfrm>
            <a:off x="8817095" y="3983984"/>
            <a:ext cx="369332" cy="2099103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 ROAD  CONSULTING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4D7C19-5F00-C84F-ABE1-19BEFAD99A17}"/>
              </a:ext>
            </a:extLst>
          </p:cNvPr>
          <p:cNvSpPr txBox="1"/>
          <p:nvPr/>
        </p:nvSpPr>
        <p:spPr>
          <a:xfrm>
            <a:off x="2733933" y="5555908"/>
            <a:ext cx="58571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/>
              <a:t>(* Learning Heroes 2016 study on Parent Mindsets)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ED1FCC-5B1F-1B4E-9D73-40AB9F53336D}"/>
              </a:ext>
            </a:extLst>
          </p:cNvPr>
          <p:cNvSpPr txBox="1"/>
          <p:nvPr/>
        </p:nvSpPr>
        <p:spPr>
          <a:xfrm>
            <a:off x="148369" y="2197320"/>
            <a:ext cx="2294206" cy="2588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775" b="1" dirty="0">
                <a:solidFill>
                  <a:schemeClr val="bg1"/>
                </a:solidFill>
              </a:rPr>
              <a:t>PARENT</a:t>
            </a:r>
          </a:p>
          <a:p>
            <a:pPr algn="ctr">
              <a:lnSpc>
                <a:spcPct val="150000"/>
              </a:lnSpc>
            </a:pPr>
            <a:r>
              <a:rPr lang="en-US" sz="2775" b="1" dirty="0">
                <a:solidFill>
                  <a:schemeClr val="bg1"/>
                </a:solidFill>
              </a:rPr>
              <a:t>PERCEPTION</a:t>
            </a:r>
          </a:p>
          <a:p>
            <a:pPr algn="ctr">
              <a:lnSpc>
                <a:spcPct val="150000"/>
              </a:lnSpc>
            </a:pPr>
            <a:r>
              <a:rPr lang="en-US" sz="2775" b="1" dirty="0">
                <a:solidFill>
                  <a:schemeClr val="bg1"/>
                </a:solidFill>
              </a:rPr>
              <a:t>VS.</a:t>
            </a:r>
          </a:p>
          <a:p>
            <a:pPr algn="ctr">
              <a:lnSpc>
                <a:spcPct val="150000"/>
              </a:lnSpc>
            </a:pPr>
            <a:r>
              <a:rPr lang="en-US" sz="2775" b="1" dirty="0">
                <a:solidFill>
                  <a:schemeClr val="bg1"/>
                </a:solidFill>
              </a:rPr>
              <a:t>REALITY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ED615A-B9F6-D245-B0F6-71FCD670A6A6}"/>
              </a:ext>
            </a:extLst>
          </p:cNvPr>
          <p:cNvSpPr/>
          <p:nvPr/>
        </p:nvSpPr>
        <p:spPr>
          <a:xfrm>
            <a:off x="2733933" y="1148913"/>
            <a:ext cx="5929219" cy="527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12083A3-EE74-264C-A4A0-24E5CA876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11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61FC703-38E3-5A44-8E5A-87C8D058D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454" y="1129539"/>
            <a:ext cx="6135394" cy="226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18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77249"/>
            <a:ext cx="2600585" cy="3172255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i="1" dirty="0">
                <a:solidFill>
                  <a:schemeClr val="bg1"/>
                </a:solidFill>
                <a:cs typeface="Avenir Next Condensed Demi Bold"/>
              </a:rPr>
              <a:t>Get</a:t>
            </a:r>
            <a:br>
              <a:rPr lang="en-US" sz="3600" b="1" i="1" dirty="0">
                <a:solidFill>
                  <a:schemeClr val="bg1"/>
                </a:solidFill>
                <a:cs typeface="Avenir Next Condensed Demi Bold"/>
              </a:rPr>
            </a:br>
            <a:r>
              <a:rPr lang="en-US" sz="3600" b="1" i="1" dirty="0">
                <a:solidFill>
                  <a:schemeClr val="bg1"/>
                </a:solidFill>
                <a:cs typeface="Avenir Next Condensed Demi Bold"/>
              </a:rPr>
              <a:t>RESOURCES</a:t>
            </a:r>
            <a:br>
              <a:rPr lang="en-US" sz="3600" b="1" i="1" dirty="0">
                <a:solidFill>
                  <a:schemeClr val="bg1"/>
                </a:solidFill>
                <a:cs typeface="Avenir Next Condensed Demi Bold"/>
              </a:rPr>
            </a:br>
            <a:r>
              <a:rPr lang="en-US" sz="3600" b="1" i="1" dirty="0">
                <a:solidFill>
                  <a:schemeClr val="bg1"/>
                </a:solidFill>
                <a:cs typeface="Avenir Next Condensed Demi Bold"/>
              </a:rPr>
              <a:t>to reach GOALS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D02E7A-4F7B-774A-85CF-1F8FD48E4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12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EE4B20-1768-A647-94FF-92E73009C9D1}"/>
              </a:ext>
            </a:extLst>
          </p:cNvPr>
          <p:cNvSpPr/>
          <p:nvPr/>
        </p:nvSpPr>
        <p:spPr>
          <a:xfrm>
            <a:off x="2669915" y="3382833"/>
            <a:ext cx="3295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0000"/>
                </a:solidFill>
              </a:rPr>
              <a:t>Set GOALS</a:t>
            </a:r>
            <a:endParaRPr lang="en-US" sz="4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0E73F2-568F-6E43-A2EF-B6BA7CB13E4B}"/>
              </a:ext>
            </a:extLst>
          </p:cNvPr>
          <p:cNvSpPr/>
          <p:nvPr/>
        </p:nvSpPr>
        <p:spPr>
          <a:xfrm>
            <a:off x="2600585" y="4678897"/>
            <a:ext cx="5706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0000"/>
                </a:solidFill>
              </a:rPr>
              <a:t>Make them REALISTIC and DOABLE</a:t>
            </a:r>
            <a:endParaRPr lang="en-US" sz="4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56FE21-730F-5545-9BB7-68F983F8E015}"/>
              </a:ext>
            </a:extLst>
          </p:cNvPr>
          <p:cNvSpPr/>
          <p:nvPr/>
        </p:nvSpPr>
        <p:spPr>
          <a:xfrm>
            <a:off x="2669915" y="855664"/>
            <a:ext cx="5982150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0000"/>
                </a:solidFill>
              </a:rPr>
              <a:t>Understand your child’s</a:t>
            </a:r>
            <a:br>
              <a:rPr lang="en-US" sz="4000" b="1" dirty="0">
                <a:solidFill>
                  <a:srgbClr val="000000"/>
                </a:solidFill>
              </a:rPr>
            </a:br>
            <a:r>
              <a:rPr lang="en-US" sz="4000" b="1" dirty="0">
                <a:solidFill>
                  <a:srgbClr val="000000"/>
                </a:solidFill>
              </a:rPr>
              <a:t>current strengths and</a:t>
            </a:r>
            <a:br>
              <a:rPr lang="en-US" sz="4000" b="1" dirty="0">
                <a:solidFill>
                  <a:srgbClr val="000000"/>
                </a:solidFill>
              </a:rPr>
            </a:br>
            <a:r>
              <a:rPr lang="en-US" sz="4000" b="1" dirty="0">
                <a:solidFill>
                  <a:srgbClr val="000000"/>
                </a:solidFill>
              </a:rPr>
              <a:t>weaknesses.</a:t>
            </a:r>
            <a:endParaRPr lang="en-US" sz="4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4B96CD-5227-8B41-BB99-A108FBE21FAD}"/>
              </a:ext>
            </a:extLst>
          </p:cNvPr>
          <p:cNvSpPr/>
          <p:nvPr/>
        </p:nvSpPr>
        <p:spPr>
          <a:xfrm rot="5400000">
            <a:off x="7949091" y="4896966"/>
            <a:ext cx="21128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ROAD CONSULTING</a:t>
            </a:r>
          </a:p>
        </p:txBody>
      </p:sp>
    </p:spTree>
    <p:extLst>
      <p:ext uri="{BB962C8B-B14F-4D97-AF65-F5344CB8AC3E}">
        <p14:creationId xmlns:p14="http://schemas.microsoft.com/office/powerpoint/2010/main" val="42567207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220B5B6-6EF5-496A-8206-C3DA73C318B3}"/>
              </a:ext>
            </a:extLst>
          </p:cNvPr>
          <p:cNvSpPr/>
          <p:nvPr/>
        </p:nvSpPr>
        <p:spPr>
          <a:xfrm>
            <a:off x="4195599" y="2605188"/>
            <a:ext cx="572701" cy="5727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buClr>
                <a:srgbClr val="000000"/>
              </a:buClr>
              <a:defRPr/>
            </a:pPr>
            <a:endParaRPr lang="en-US" sz="3000" b="1" kern="0" dirty="0">
              <a:solidFill>
                <a:srgbClr val="47B6B9"/>
              </a:solidFill>
              <a:latin typeface="Arial"/>
              <a:sym typeface="Arial"/>
            </a:endParaRPr>
          </a:p>
        </p:txBody>
      </p:sp>
      <p:pic>
        <p:nvPicPr>
          <p:cNvPr id="12" name="Picture 2052" descr="C:\Documents and Settings\Administrator\Desktop\Pollard Reading Project\Words.bmp">
            <a:extLst>
              <a:ext uri="{FF2B5EF4-FFF2-40B4-BE49-F238E27FC236}">
                <a16:creationId xmlns:a16="http://schemas.microsoft.com/office/drawing/2014/main" id="{01E741CB-3DB6-E441-8FF1-B439A0CB4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1" t="12766" r="8888"/>
          <a:stretch>
            <a:fillRect/>
          </a:stretch>
        </p:blipFill>
        <p:spPr bwMode="auto">
          <a:xfrm>
            <a:off x="2459121" y="1239034"/>
            <a:ext cx="6566010" cy="4379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0DBDF6-A0A1-2C47-8F5C-899B064E8C3F}"/>
              </a:ext>
            </a:extLst>
          </p:cNvPr>
          <p:cNvSpPr txBox="1"/>
          <p:nvPr/>
        </p:nvSpPr>
        <p:spPr>
          <a:xfrm>
            <a:off x="294459" y="2367170"/>
            <a:ext cx="20301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Extra doses matter!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6761DB-D390-3447-ACC2-154B195C8D5C}"/>
              </a:ext>
            </a:extLst>
          </p:cNvPr>
          <p:cNvSpPr txBox="1"/>
          <p:nvPr/>
        </p:nvSpPr>
        <p:spPr>
          <a:xfrm>
            <a:off x="5130912" y="5618965"/>
            <a:ext cx="115244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+mj-lt"/>
              </a:rPr>
              <a:t>(*</a:t>
            </a:r>
            <a:r>
              <a:rPr lang="en-US" sz="1050" dirty="0" err="1">
                <a:latin typeface="+mj-lt"/>
              </a:rPr>
              <a:t>Shaywitz</a:t>
            </a:r>
            <a:r>
              <a:rPr lang="en-US" sz="1050" dirty="0">
                <a:latin typeface="+mj-lt"/>
              </a:rPr>
              <a:t> 2004)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BC5D322-2C1A-8A43-82C1-C757B4EA4C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13</a:t>
            </a:fld>
            <a:endParaRPr lang="e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14BBC8-DB14-764C-9558-873A48BA4510}"/>
              </a:ext>
            </a:extLst>
          </p:cNvPr>
          <p:cNvSpPr/>
          <p:nvPr/>
        </p:nvSpPr>
        <p:spPr>
          <a:xfrm rot="5400000">
            <a:off x="7964747" y="4893770"/>
            <a:ext cx="21128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ROAD CONSULTING</a:t>
            </a:r>
          </a:p>
        </p:txBody>
      </p:sp>
    </p:spTree>
    <p:extLst>
      <p:ext uri="{BB962C8B-B14F-4D97-AF65-F5344CB8AC3E}">
        <p14:creationId xmlns:p14="http://schemas.microsoft.com/office/powerpoint/2010/main" val="4117892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75913"/>
            <a:ext cx="2600585" cy="3172255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i="1" dirty="0">
                <a:solidFill>
                  <a:schemeClr val="bg1"/>
                </a:solidFill>
                <a:cs typeface="Avenir Next Condensed Demi Bold"/>
              </a:rPr>
              <a:t>AFTER</a:t>
            </a:r>
            <a:br>
              <a:rPr lang="en-US" sz="4000" b="1" i="1" dirty="0">
                <a:solidFill>
                  <a:schemeClr val="bg1"/>
                </a:solidFill>
                <a:cs typeface="Avenir Next Condensed Demi Bold"/>
              </a:rPr>
            </a:br>
            <a:r>
              <a:rPr lang="en-US" sz="4000" b="1" i="1" dirty="0">
                <a:solidFill>
                  <a:schemeClr val="bg1"/>
                </a:solidFill>
                <a:cs typeface="Avenir Next Condensed Demi Bold"/>
              </a:rPr>
              <a:t>the</a:t>
            </a:r>
            <a:br>
              <a:rPr lang="en-US" sz="4000" b="1" i="1" dirty="0">
                <a:solidFill>
                  <a:schemeClr val="bg1"/>
                </a:solidFill>
                <a:cs typeface="Avenir Next Condensed Demi Bold"/>
              </a:rPr>
            </a:br>
            <a:r>
              <a:rPr lang="en-US" sz="4000" b="1" i="1" dirty="0">
                <a:solidFill>
                  <a:schemeClr val="bg1"/>
                </a:solidFill>
                <a:cs typeface="Avenir Next Condensed Demi Bold"/>
              </a:rPr>
              <a:t>Conference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33456" y="4877906"/>
            <a:ext cx="4191876" cy="36512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cs typeface="Avenir Next Condensed Demi Bold"/>
              </a:rPr>
              <a:t>Parent &amp; Teacher Support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0" y="1110554"/>
            <a:ext cx="4114790" cy="52318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cs typeface="Avenir Next Condensed Demi Bold"/>
              </a:rPr>
              <a:t>Report back to your child.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D6598F-1D09-6441-B110-6D3E1D503DD4}"/>
              </a:ext>
            </a:extLst>
          </p:cNvPr>
          <p:cNvSpPr txBox="1">
            <a:spLocks/>
          </p:cNvSpPr>
          <p:nvPr/>
        </p:nvSpPr>
        <p:spPr>
          <a:xfrm>
            <a:off x="4769749" y="2991061"/>
            <a:ext cx="3719291" cy="52318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800" dirty="0">
                <a:cs typeface="Avenir Next Condensed Demi Bold"/>
              </a:rPr>
              <a:t>Goals &amp; Commitments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CB0F04-0287-264D-9E01-77C691532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14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813B76-9A64-3A4C-A6BB-757F55481DBD}"/>
              </a:ext>
            </a:extLst>
          </p:cNvPr>
          <p:cNvSpPr/>
          <p:nvPr/>
        </p:nvSpPr>
        <p:spPr>
          <a:xfrm rot="5400000">
            <a:off x="7949090" y="4905355"/>
            <a:ext cx="21128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ROAD CONSULTING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3FCCD1-DDDC-F84C-822C-63B99915D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087" y="845786"/>
            <a:ext cx="1575913" cy="15759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1401DB-EA07-8243-A03E-6340BECAD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6086" y="2366813"/>
            <a:ext cx="1575913" cy="15759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957A70-D96D-0146-9F00-FCC43DCCC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794" y="4304239"/>
            <a:ext cx="1714122" cy="171412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2D504AC-3524-474D-A018-DA6AA599679E}"/>
              </a:ext>
            </a:extLst>
          </p:cNvPr>
          <p:cNvSpPr/>
          <p:nvPr/>
        </p:nvSpPr>
        <p:spPr>
          <a:xfrm>
            <a:off x="3045202" y="2218929"/>
            <a:ext cx="788417" cy="160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6BA1C7-087E-BC40-9083-CBCF7B7E86AA}"/>
              </a:ext>
            </a:extLst>
          </p:cNvPr>
          <p:cNvSpPr/>
          <p:nvPr/>
        </p:nvSpPr>
        <p:spPr>
          <a:xfrm>
            <a:off x="3045202" y="3737236"/>
            <a:ext cx="788417" cy="160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152E07-FE76-3048-93C0-9A49E8154103}"/>
              </a:ext>
            </a:extLst>
          </p:cNvPr>
          <p:cNvSpPr/>
          <p:nvPr/>
        </p:nvSpPr>
        <p:spPr>
          <a:xfrm>
            <a:off x="2849438" y="5775662"/>
            <a:ext cx="788417" cy="160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8112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4B5E4-B86B-1F42-A0EA-490C10CD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PLAN for GROWTH and COMMUNICTION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4350F0-64ED-944E-A77A-936590F71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69CA9-D551-1F41-BA6D-D6840D1855E8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051208-9862-C14B-9E59-59504E2CB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691169" y="2443307"/>
            <a:ext cx="3380738" cy="3380738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57F2D408-33AF-5844-BA20-7FCB0FA6F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607" y="419450"/>
            <a:ext cx="1619075" cy="16190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ECC346-5F8B-7C4B-914B-95B11CABA8D3}"/>
              </a:ext>
            </a:extLst>
          </p:cNvPr>
          <p:cNvSpPr/>
          <p:nvPr/>
        </p:nvSpPr>
        <p:spPr>
          <a:xfrm>
            <a:off x="4924338" y="5377343"/>
            <a:ext cx="1963023" cy="347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C6D106-FD28-A74D-B387-629334E66C85}"/>
              </a:ext>
            </a:extLst>
          </p:cNvPr>
          <p:cNvSpPr/>
          <p:nvPr/>
        </p:nvSpPr>
        <p:spPr>
          <a:xfrm>
            <a:off x="4647501" y="1831130"/>
            <a:ext cx="906011" cy="347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E7938B-21C2-704A-AC6E-907F6F20A2C7}"/>
              </a:ext>
            </a:extLst>
          </p:cNvPr>
          <p:cNvSpPr txBox="1"/>
          <p:nvPr/>
        </p:nvSpPr>
        <p:spPr>
          <a:xfrm>
            <a:off x="3397541" y="2018003"/>
            <a:ext cx="1983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GROWTH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DA94C2-00C7-4546-A4E3-1811F643E387}"/>
              </a:ext>
            </a:extLst>
          </p:cNvPr>
          <p:cNvSpPr txBox="1"/>
          <p:nvPr/>
        </p:nvSpPr>
        <p:spPr>
          <a:xfrm>
            <a:off x="4144162" y="5377343"/>
            <a:ext cx="66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75DFBB-5972-C04D-94DA-AAC794C44880}"/>
              </a:ext>
            </a:extLst>
          </p:cNvPr>
          <p:cNvSpPr txBox="1"/>
          <p:nvPr/>
        </p:nvSpPr>
        <p:spPr>
          <a:xfrm>
            <a:off x="4987268" y="5355689"/>
            <a:ext cx="801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CHILD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A3ACDD-2994-4A4B-94C2-CF0AE200A488}"/>
              </a:ext>
            </a:extLst>
          </p:cNvPr>
          <p:cNvSpPr txBox="1"/>
          <p:nvPr/>
        </p:nvSpPr>
        <p:spPr>
          <a:xfrm>
            <a:off x="5745423" y="5355039"/>
            <a:ext cx="1170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TEACHER</a:t>
            </a:r>
          </a:p>
        </p:txBody>
      </p:sp>
      <p:cxnSp>
        <p:nvCxnSpPr>
          <p:cNvPr id="15" name="Curved Connector 14">
            <a:extLst>
              <a:ext uri="{FF2B5EF4-FFF2-40B4-BE49-F238E27FC236}">
                <a16:creationId xmlns:a16="http://schemas.microsoft.com/office/drawing/2014/main" id="{0231A4A4-B530-5B48-A3FC-7B9F79049E7B}"/>
              </a:ext>
            </a:extLst>
          </p:cNvPr>
          <p:cNvCxnSpPr/>
          <p:nvPr/>
        </p:nvCxnSpPr>
        <p:spPr>
          <a:xfrm flipV="1">
            <a:off x="3934437" y="1375794"/>
            <a:ext cx="989901" cy="64220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>
            <a:extLst>
              <a:ext uri="{FF2B5EF4-FFF2-40B4-BE49-F238E27FC236}">
                <a16:creationId xmlns:a16="http://schemas.microsoft.com/office/drawing/2014/main" id="{B96F4BFA-ED9E-624F-913B-F19D71938D11}"/>
              </a:ext>
            </a:extLst>
          </p:cNvPr>
          <p:cNvCxnSpPr/>
          <p:nvPr/>
        </p:nvCxnSpPr>
        <p:spPr>
          <a:xfrm rot="10800000" flipV="1">
            <a:off x="6677637" y="2625754"/>
            <a:ext cx="830510" cy="52011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6354CB9-1574-1641-9484-AD5610B09E75}"/>
              </a:ext>
            </a:extLst>
          </p:cNvPr>
          <p:cNvCxnSpPr/>
          <p:nvPr/>
        </p:nvCxnSpPr>
        <p:spPr>
          <a:xfrm flipV="1">
            <a:off x="4454554" y="5108895"/>
            <a:ext cx="0" cy="246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10B7C5B-8234-8641-A015-54EE685FFDBF}"/>
              </a:ext>
            </a:extLst>
          </p:cNvPr>
          <p:cNvCxnSpPr/>
          <p:nvPr/>
        </p:nvCxnSpPr>
        <p:spPr>
          <a:xfrm flipV="1">
            <a:off x="5381538" y="5130549"/>
            <a:ext cx="0" cy="246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88BD4EC-1B3B-324F-9288-2FBF3979E4AC}"/>
              </a:ext>
            </a:extLst>
          </p:cNvPr>
          <p:cNvCxnSpPr/>
          <p:nvPr/>
        </p:nvCxnSpPr>
        <p:spPr>
          <a:xfrm flipV="1">
            <a:off x="6283355" y="5130549"/>
            <a:ext cx="0" cy="246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D228EB8-298B-1D43-95C4-FF4972E9F0B2}"/>
              </a:ext>
            </a:extLst>
          </p:cNvPr>
          <p:cNvSpPr txBox="1"/>
          <p:nvPr/>
        </p:nvSpPr>
        <p:spPr>
          <a:xfrm>
            <a:off x="5034817" y="2028830"/>
            <a:ext cx="3380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/>
              <a:t>&amp; COMMUNICATION</a:t>
            </a:r>
          </a:p>
        </p:txBody>
      </p:sp>
    </p:spTree>
    <p:extLst>
      <p:ext uri="{BB962C8B-B14F-4D97-AF65-F5344CB8AC3E}">
        <p14:creationId xmlns:p14="http://schemas.microsoft.com/office/powerpoint/2010/main" val="96764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35CBD63-8F8F-47DC-9CE7-159E6161D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0E3486-FD49-4921-B4F4-E5BB5C88AC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3"/>
            <a:ext cx="268318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3D108FCB-245C-4C12-8F23-64ED54754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005" y="1321813"/>
            <a:ext cx="1899169" cy="4205230"/>
          </a:xfrm>
        </p:spPr>
        <p:txBody>
          <a:bodyPr anchor="t">
            <a:no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Know that your team</a:t>
            </a:r>
          </a:p>
          <a:p>
            <a:r>
              <a:rPr lang="en-US" sz="4800" dirty="0">
                <a:solidFill>
                  <a:srgbClr val="FFFFFF"/>
                </a:solidFill>
              </a:rPr>
              <a:t>is in sync!</a:t>
            </a:r>
          </a:p>
        </p:txBody>
      </p:sp>
      <p:pic>
        <p:nvPicPr>
          <p:cNvPr id="6" name="Content Placeholder 5" descr="A picture containing food, light, drawing&#10;&#10;Description automatically generated">
            <a:extLst>
              <a:ext uri="{FF2B5EF4-FFF2-40B4-BE49-F238E27FC236}">
                <a16:creationId xmlns:a16="http://schemas.microsoft.com/office/drawing/2014/main" id="{DB94AC8A-FA00-054D-8128-60311FEB4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870" y="1011604"/>
            <a:ext cx="5344746" cy="534474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3B4A72C-2924-4CE2-8674-7E02E182E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37E6FD-170C-E047-996B-33C80CF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5601" y="6356350"/>
            <a:ext cx="1148195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1D069CA9-D551-1F41-BA6D-D6840D1855E8}" type="slidenum">
              <a:rPr lang="en-US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44FEE5-D21E-AA41-88BB-6D5E1643E5FB}"/>
              </a:ext>
            </a:extLst>
          </p:cNvPr>
          <p:cNvSpPr/>
          <p:nvPr/>
        </p:nvSpPr>
        <p:spPr>
          <a:xfrm>
            <a:off x="3044583" y="5631903"/>
            <a:ext cx="1972235" cy="54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C493D5-ABC8-3047-AA43-1CE7F6F6B6B0}"/>
              </a:ext>
            </a:extLst>
          </p:cNvPr>
          <p:cNvSpPr/>
          <p:nvPr/>
        </p:nvSpPr>
        <p:spPr>
          <a:xfrm rot="5400000">
            <a:off x="7949505" y="4904138"/>
            <a:ext cx="21128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ROAD CONSULTING</a:t>
            </a:r>
          </a:p>
        </p:txBody>
      </p:sp>
    </p:spTree>
    <p:extLst>
      <p:ext uri="{BB962C8B-B14F-4D97-AF65-F5344CB8AC3E}">
        <p14:creationId xmlns:p14="http://schemas.microsoft.com/office/powerpoint/2010/main" val="4041084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59EEDD-8771-3C46-8DF6-F0C8F623974F}"/>
              </a:ext>
            </a:extLst>
          </p:cNvPr>
          <p:cNvSpPr txBox="1"/>
          <p:nvPr/>
        </p:nvSpPr>
        <p:spPr>
          <a:xfrm>
            <a:off x="8819249" y="3971012"/>
            <a:ext cx="369332" cy="2099103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WILLOW  ROAD  CONSULTING</a:t>
            </a:r>
          </a:p>
        </p:txBody>
      </p:sp>
      <p:pic>
        <p:nvPicPr>
          <p:cNvPr id="6" name="Online Media 5" descr="Parent Teacher Conference: Lower Elementary">
            <a:hlinkClick r:id="" action="ppaction://media"/>
            <a:extLst>
              <a:ext uri="{FF2B5EF4-FFF2-40B4-BE49-F238E27FC236}">
                <a16:creationId xmlns:a16="http://schemas.microsoft.com/office/drawing/2014/main" id="{F55166E1-AEBE-1E48-8FEE-5746289026F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17340" y="1731862"/>
            <a:ext cx="6034268" cy="33942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E35498-6927-4D46-A166-6551888CA1F0}"/>
              </a:ext>
            </a:extLst>
          </p:cNvPr>
          <p:cNvSpPr txBox="1"/>
          <p:nvPr/>
        </p:nvSpPr>
        <p:spPr>
          <a:xfrm>
            <a:off x="157427" y="2265314"/>
            <a:ext cx="227538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3</a:t>
            </a:r>
            <a:r>
              <a:rPr lang="en-US" sz="3300" b="1" baseline="30000" dirty="0">
                <a:solidFill>
                  <a:schemeClr val="bg1"/>
                </a:solidFill>
              </a:rPr>
              <a:t>rd</a:t>
            </a:r>
            <a:r>
              <a:rPr lang="en-US" sz="3300" b="1" dirty="0">
                <a:solidFill>
                  <a:schemeClr val="bg1"/>
                </a:solidFill>
              </a:rPr>
              <a:t> Grade</a:t>
            </a:r>
          </a:p>
          <a:p>
            <a:pPr algn="ctr"/>
            <a:r>
              <a:rPr lang="en-US" sz="3300" b="1" dirty="0">
                <a:solidFill>
                  <a:schemeClr val="bg1"/>
                </a:solidFill>
              </a:rPr>
              <a:t>Conference Example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460607-4DFA-8D41-9600-E775F43AA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7079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1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327</Words>
  <Application>Microsoft Macintosh PowerPoint</Application>
  <PresentationFormat>On-screen Show (4:3)</PresentationFormat>
  <Paragraphs>101</Paragraphs>
  <Slides>17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Corbel</vt:lpstr>
      <vt:lpstr>Open Sans Light</vt:lpstr>
      <vt:lpstr>Wingdings 2</vt:lpstr>
      <vt:lpstr>Frame</vt:lpstr>
      <vt:lpstr>FAMILIES AS PARTNERS IN LEARNING</vt:lpstr>
      <vt:lpstr>PowerPoint Presentation</vt:lpstr>
      <vt:lpstr>PowerPoint Presentation</vt:lpstr>
      <vt:lpstr>The SUM of the PARTS</vt:lpstr>
      <vt:lpstr>Three Roles Families Play  to Accelerate Student Learning</vt:lpstr>
      <vt:lpstr>Why are Conferences IMPORTANT?</vt:lpstr>
      <vt:lpstr>The Report Card</vt:lpstr>
      <vt:lpstr>PREPARE for the Conference</vt:lpstr>
      <vt:lpstr>DURING the Conference</vt:lpstr>
      <vt:lpstr>What QUESTIONS should I ask?</vt:lpstr>
      <vt:lpstr>PowerPoint Presentation</vt:lpstr>
      <vt:lpstr>Get RESOURCES to reach GOALS</vt:lpstr>
      <vt:lpstr>PowerPoint Presentation</vt:lpstr>
      <vt:lpstr>AFTER the Conference</vt:lpstr>
      <vt:lpstr>PLAN for GROWTH and COMMUNICTION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FAMILIES AS PARTNERS IN LEARNING</dc:title>
  <dc:creator>Microsoft Office User</dc:creator>
  <cp:lastModifiedBy>Microsoft Office User</cp:lastModifiedBy>
  <cp:revision>1</cp:revision>
  <dcterms:created xsi:type="dcterms:W3CDTF">2019-11-17T16:08:11Z</dcterms:created>
  <dcterms:modified xsi:type="dcterms:W3CDTF">2019-11-19T02:03:01Z</dcterms:modified>
</cp:coreProperties>
</file>