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8" r:id="rId2"/>
    <p:sldId id="275" r:id="rId3"/>
    <p:sldId id="276" r:id="rId4"/>
    <p:sldId id="277" r:id="rId5"/>
    <p:sldId id="278" r:id="rId6"/>
    <p:sldId id="279" r:id="rId7"/>
    <p:sldId id="280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3" autoAdjust="0"/>
    <p:restoredTop sz="94660" autoAdjust="0"/>
  </p:normalViewPr>
  <p:slideViewPr>
    <p:cSldViewPr snapToGrid="0">
      <p:cViewPr>
        <p:scale>
          <a:sx n="77" d="100"/>
          <a:sy n="77" d="100"/>
        </p:scale>
        <p:origin x="-306" y="-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808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8D69F-BE90-4702-96FD-C9710C1EF1EA}" type="datetimeFigureOut">
              <a:rPr lang="en-GB" smtClean="0"/>
              <a:t>16/08/2019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88DEEF-70DA-451C-92E8-3C68ACB75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233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B4A4BC-A504-4A95-9F67-9324F27574B2}" type="datetimeFigureOut">
              <a:rPr lang="en-GB" smtClean="0"/>
              <a:t>16/08/2019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1BC4D-2DD9-4EB8-BE9C-DEB6ED63C7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5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1BC4D-2DD9-4EB8-BE9C-DEB6ED63C72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80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FE9937-D2E7-634C-9C69-38D2D36BD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646303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AE9A6EE-803F-B54D-9D1F-3666A1CC80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646303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30AC573-1A77-0444-80B2-A44B841EA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936180-FD41-9E47-A8E6-E527A4DB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B02B77-C8A6-244C-B9A5-8894AA210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B2B90D3-DFDD-3C43-848A-31E24C368A5B}"/>
              </a:ext>
            </a:extLst>
          </p:cNvPr>
          <p:cNvSpPr/>
          <p:nvPr userDrawn="1"/>
        </p:nvSpPr>
        <p:spPr>
          <a:xfrm>
            <a:off x="9490841" y="0"/>
            <a:ext cx="2701159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DD763770-F4DA-D74D-B459-BEB5E0F3EB67}"/>
              </a:ext>
            </a:extLst>
          </p:cNvPr>
          <p:cNvGrpSpPr/>
          <p:nvPr userDrawn="1"/>
        </p:nvGrpSpPr>
        <p:grpSpPr>
          <a:xfrm>
            <a:off x="8375946" y="2108994"/>
            <a:ext cx="2292054" cy="2138363"/>
            <a:chOff x="6268279" y="2322443"/>
            <a:chExt cx="2213113" cy="221311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A1528535-E9FF-0F48-AF00-4D48778A53EC}"/>
                </a:ext>
              </a:extLst>
            </p:cNvPr>
            <p:cNvSpPr/>
            <p:nvPr/>
          </p:nvSpPr>
          <p:spPr>
            <a:xfrm>
              <a:off x="6268279" y="2322443"/>
              <a:ext cx="2213113" cy="2213113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xmlns="" id="{A1D806A6-B367-154C-8826-9E07E8599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43791" y="2898726"/>
              <a:ext cx="1462088" cy="1060545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85388D5-98CA-6C4C-8A55-689FBC357D60}"/>
              </a:ext>
            </a:extLst>
          </p:cNvPr>
          <p:cNvSpPr/>
          <p:nvPr userDrawn="1"/>
        </p:nvSpPr>
        <p:spPr>
          <a:xfrm>
            <a:off x="0" y="-1"/>
            <a:ext cx="6858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76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EBAD3D-88CB-3F44-B475-2C031E359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578859-4154-1240-A030-3C4A543AAE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71C3E19-4120-D24A-B28F-6FCD98270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52BDB37-D93E-0545-8FE8-0CCDB1B27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E7CFD1-0496-B844-A1F8-C3C305DAC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88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362250-16C6-6344-89D6-20A8DF83A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967CE68-C8F6-B04F-A7E2-7B62080CE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291186-15EA-5D4F-83CC-AAEEBD6CE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23630D5-5BD4-5648-A334-A0EF81B6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FE630FC-A065-774D-B3C3-BAE422BF9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79179F-EBDA-714A-ABEA-3ED40CA01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39D4B5A-2DD3-944C-ADEB-2082ADCE7F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CD65E89-4765-6342-BD75-D462C0D443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2A10FC2-F136-D34E-8CBA-87DCDAE4A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4B1A931-D008-CA4B-9E48-3DD3E723D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BDAE68D-5AF6-A747-A956-B25724EE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9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7A6E26-C251-1F48-B08E-EC7A2458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703369A-3039-274A-8C00-D77D0F936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AAA2087-CE05-F04D-82CF-B2BE0FEC0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B4C9249-CC2D-8C44-BB91-4CFF3DB69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40ED206-87A6-8846-9893-B60BD87D8B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5606D137-2E65-AF4D-B2A8-17A21E99D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F871386-D0BA-EC45-8324-CD07A68F2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D69EAFB-F57F-CE49-8C98-456812B5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43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4F3E86-34C2-1946-9F66-5BC25DC67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508163C-C1BE-6A41-9B26-9DFD49BB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E417F54-A2E3-624A-97D5-030F53B8D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FFC6D05-53BD-2F49-BA3C-15F62A4E8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2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9A63925-C482-8646-814A-5A8FAE18A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12E5BD9E-49B5-3442-AD0B-CF539115E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F9CFE8-1178-B54C-9027-D8E9A3084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295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BCBB2B-236E-764A-A14B-223271499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9990865-3E8F-1A47-8C3F-062332E6B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816D14-02AA-B347-8627-C78934A1F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2563CA0-DB98-8C43-9210-53B1FF656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4F0E60E-7174-DC46-B971-813FE549E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A03D0AB-D152-3443-9AD3-5AA84F42C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468FF75-12AD-6E43-8ADE-50298D5BD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9BCB6F3-C5C2-9545-A334-364EFBF766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C6594AD-0415-8B47-9EDD-4324DFE99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3B8875-F3E9-1A47-9913-C98D880AD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A51299-2F8E-8C48-8719-2B0CC393C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747F045-06BB-6B45-86D0-166BC43E8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2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D23C6B-5063-964B-B28E-0F5DF1A21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6A2EB1-1335-5E4C-AAEC-E310E576F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3524DB4-4AB5-A84E-9FC5-3D94A7ED4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FB3441E-242A-EE4E-B43D-AA915858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1F95C0-6F3C-934A-8706-96E880A3F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05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8285D88-6853-B545-AB0F-FD58934FE5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162BB6E-9B49-734B-A055-75BBFD71D3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38A330-4A30-7749-8D90-E654C10E8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AE6CA-D62E-A448-A46C-9683AF32C574}" type="datetimeFigureOut">
              <a:rPr lang="en-US" smtClean="0"/>
              <a:t>8/16/2019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611FD9B-2670-674A-90B5-0FEFEE930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9690EF-BB5B-194A-AFD1-D69A7F4A2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4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764CF67-9F3E-F940-9149-B3C8F802A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0AC94FF-1E9D-CA40-B407-E81DA5EDD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546B36-91F8-4A4B-9313-DA7446098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AE6CA-D62E-A448-A46C-9683AF32C574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8407014-ED5F-1042-A8FA-2E4B72DE4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C1C284B-0F50-8F4C-AA9C-ED3F0FABC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D2AC6-8E3A-644F-BBC1-0F1AD2AC160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3D23D881-F2B9-8A41-8F12-4BF82F5156A5}"/>
              </a:ext>
            </a:extLst>
          </p:cNvPr>
          <p:cNvGrpSpPr/>
          <p:nvPr userDrawn="1"/>
        </p:nvGrpSpPr>
        <p:grpSpPr>
          <a:xfrm>
            <a:off x="10421007" y="178800"/>
            <a:ext cx="1557131" cy="1557131"/>
            <a:chOff x="6268279" y="2322443"/>
            <a:chExt cx="2213113" cy="2213113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9D91601B-699D-DE45-821B-F7D5F99B4CFF}"/>
                </a:ext>
              </a:extLst>
            </p:cNvPr>
            <p:cNvSpPr/>
            <p:nvPr/>
          </p:nvSpPr>
          <p:spPr>
            <a:xfrm>
              <a:off x="6268279" y="2322443"/>
              <a:ext cx="2213113" cy="2213113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xmlns="" id="{52F5073C-685B-0547-BF89-52DBD6DE5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=""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643791" y="2898726"/>
              <a:ext cx="1462088" cy="1060545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0C354EC0-4DC2-2B44-8C68-93EF0F92B731}"/>
              </a:ext>
            </a:extLst>
          </p:cNvPr>
          <p:cNvSpPr/>
          <p:nvPr userDrawn="1"/>
        </p:nvSpPr>
        <p:spPr>
          <a:xfrm>
            <a:off x="130628" y="0"/>
            <a:ext cx="347441" cy="6858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18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09816" y="1495168"/>
            <a:ext cx="6858000" cy="31393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6600" dirty="0" err="1" smtClean="0"/>
              <a:t>Ysgol</a:t>
            </a:r>
            <a:r>
              <a:rPr lang="en-GB" sz="6600" dirty="0" smtClean="0"/>
              <a:t> </a:t>
            </a:r>
            <a:r>
              <a:rPr lang="en-GB" sz="6600" dirty="0" err="1" smtClean="0"/>
              <a:t>Nantgwyn</a:t>
            </a:r>
            <a:r>
              <a:rPr lang="en-GB" sz="6600" dirty="0" smtClean="0"/>
              <a:t> – Wellbeing Committee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3412645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366" t="16369" r="3911" b="10044"/>
          <a:stretch/>
        </p:blipFill>
        <p:spPr>
          <a:xfrm>
            <a:off x="1070813" y="613610"/>
            <a:ext cx="9132914" cy="537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3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Anitbullying</a:t>
            </a:r>
            <a:r>
              <a:rPr lang="en-GB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7" t="23818" r="21743" b="12499"/>
          <a:stretch/>
        </p:blipFill>
        <p:spPr bwMode="auto">
          <a:xfrm rot="20814234">
            <a:off x="617204" y="1628293"/>
            <a:ext cx="5574118" cy="394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1" t="25000" r="22314" b="13513"/>
          <a:stretch/>
        </p:blipFill>
        <p:spPr bwMode="auto">
          <a:xfrm>
            <a:off x="6413157" y="2215669"/>
            <a:ext cx="5499710" cy="380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00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Buddy Area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3402" y="2548149"/>
            <a:ext cx="3916892" cy="2937669"/>
          </a:xfrm>
        </p:spPr>
      </p:pic>
      <p:pic>
        <p:nvPicPr>
          <p:cNvPr id="2050" name="Picture 2" descr="C:\Users\Bethan\AppData\Local\Microsoft\Windows\INetCache\IE\AOQ1YAYM\IMG-18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68221">
            <a:off x="737283" y="1822618"/>
            <a:ext cx="3797647" cy="284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7" r="11620"/>
          <a:stretch/>
        </p:blipFill>
        <p:spPr>
          <a:xfrm rot="6430701">
            <a:off x="8732071" y="1828475"/>
            <a:ext cx="2931753" cy="304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25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Dining Hall 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2" t="21622" r="48431" b="10641"/>
          <a:stretch/>
        </p:blipFill>
        <p:spPr bwMode="auto">
          <a:xfrm>
            <a:off x="4510215" y="531339"/>
            <a:ext cx="4423720" cy="6054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0317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Playground</a:t>
            </a:r>
            <a:endParaRPr lang="en-GB" dirty="0"/>
          </a:p>
        </p:txBody>
      </p:sp>
      <p:pic>
        <p:nvPicPr>
          <p:cNvPr id="1066" name="Picture 4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1" t="21537" r="48797" b="10726"/>
          <a:stretch/>
        </p:blipFill>
        <p:spPr bwMode="auto">
          <a:xfrm>
            <a:off x="4757351" y="296560"/>
            <a:ext cx="4609070" cy="6417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261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Image result for diolch yn fawr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5049" y="168275"/>
            <a:ext cx="5585253" cy="558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4251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12</Words>
  <Application>Microsoft Office PowerPoint</Application>
  <PresentationFormat>Custom</PresentationFormat>
  <Paragraphs>6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PowerPoint Presentation</vt:lpstr>
      <vt:lpstr>PowerPoint Presentation</vt:lpstr>
      <vt:lpstr>Anitbullying </vt:lpstr>
      <vt:lpstr>Buddy Area</vt:lpstr>
      <vt:lpstr>Dining Hall </vt:lpstr>
      <vt:lpstr>Playground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 Tudor-Higgs</dc:creator>
  <cp:lastModifiedBy>Bethan Rees</cp:lastModifiedBy>
  <cp:revision>49</cp:revision>
  <cp:lastPrinted>2019-05-21T11:05:04Z</cp:lastPrinted>
  <dcterms:created xsi:type="dcterms:W3CDTF">2019-04-27T14:38:36Z</dcterms:created>
  <dcterms:modified xsi:type="dcterms:W3CDTF">2019-08-16T18:17:51Z</dcterms:modified>
</cp:coreProperties>
</file>