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8"/>
  </p:notesMasterIdLst>
  <p:sldIdLst>
    <p:sldId id="361" r:id="rId2"/>
    <p:sldId id="262" r:id="rId3"/>
    <p:sldId id="362" r:id="rId4"/>
    <p:sldId id="409" r:id="rId5"/>
    <p:sldId id="317" r:id="rId6"/>
    <p:sldId id="296"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840" autoAdjust="0"/>
    <p:restoredTop sz="94659"/>
  </p:normalViewPr>
  <p:slideViewPr>
    <p:cSldViewPr snapToGrid="0" showGuides="1">
      <p:cViewPr varScale="1">
        <p:scale>
          <a:sx n="70" d="100"/>
          <a:sy n="70" d="100"/>
        </p:scale>
        <p:origin x="420" y="72"/>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21E1AB-81EF-434A-B796-3A9915FACE4E}" type="datetimeFigureOut">
              <a:rPr lang="en-US" smtClean="0"/>
              <a:t>7/31/2018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9C190F-88FE-471E-AB65-6B0B2721F3CE}" type="slidenum">
              <a:rPr lang="en-US" smtClean="0"/>
              <a:t>‹#›</a:t>
            </a:fld>
            <a:endParaRPr lang="en-US"/>
          </a:p>
        </p:txBody>
      </p:sp>
    </p:spTree>
    <p:extLst>
      <p:ext uri="{BB962C8B-B14F-4D97-AF65-F5344CB8AC3E}">
        <p14:creationId xmlns:p14="http://schemas.microsoft.com/office/powerpoint/2010/main" val="2919083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9C190F-88FE-471E-AB65-6B0B2721F3CE}" type="slidenum">
              <a:rPr lang="en-US" smtClean="0"/>
              <a:t>1</a:t>
            </a:fld>
            <a:endParaRPr lang="en-US"/>
          </a:p>
        </p:txBody>
      </p:sp>
    </p:spTree>
    <p:extLst>
      <p:ext uri="{BB962C8B-B14F-4D97-AF65-F5344CB8AC3E}">
        <p14:creationId xmlns:p14="http://schemas.microsoft.com/office/powerpoint/2010/main" val="3878666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326523-A4BB-724E-8E39-7264135F27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1A5D2DD2-BEF6-564F-A321-40554898B6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3E2C0C1D-1963-9F4A-AFF4-F0B2C6432547}"/>
              </a:ext>
            </a:extLst>
          </p:cNvPr>
          <p:cNvSpPr>
            <a:spLocks noGrp="1"/>
          </p:cNvSpPr>
          <p:nvPr>
            <p:ph type="dt" sz="half" idx="10"/>
          </p:nvPr>
        </p:nvSpPr>
        <p:spPr/>
        <p:txBody>
          <a:bodyPr/>
          <a:lstStyle/>
          <a:p>
            <a:fld id="{488F73CD-DE58-48A5-8E51-244B2B744BC5}" type="datetimeFigureOut">
              <a:rPr lang="en-US" smtClean="0"/>
              <a:t>7/31/2018</a:t>
            </a:fld>
            <a:endParaRPr lang="en-US"/>
          </a:p>
        </p:txBody>
      </p:sp>
      <p:sp>
        <p:nvSpPr>
          <p:cNvPr id="5" name="Footer Placeholder 4">
            <a:extLst>
              <a:ext uri="{FF2B5EF4-FFF2-40B4-BE49-F238E27FC236}">
                <a16:creationId xmlns:a16="http://schemas.microsoft.com/office/drawing/2014/main" xmlns="" id="{9F978432-FB0B-154F-AE3C-69A7B7D061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9D8A6AB-2633-6945-AA73-AA71AF55121E}"/>
              </a:ext>
            </a:extLst>
          </p:cNvPr>
          <p:cNvSpPr>
            <a:spLocks noGrp="1"/>
          </p:cNvSpPr>
          <p:nvPr>
            <p:ph type="sldNum" sz="quarter" idx="12"/>
          </p:nvPr>
        </p:nvSpPr>
        <p:spPr/>
        <p:txBody>
          <a:bodyPr/>
          <a:lstStyle/>
          <a:p>
            <a:fld id="{62F42B58-3326-4DA2-BE1E-933CF6720710}" type="slidenum">
              <a:rPr lang="en-US" smtClean="0"/>
              <a:t>‹#›</a:t>
            </a:fld>
            <a:endParaRPr lang="en-US"/>
          </a:p>
        </p:txBody>
      </p:sp>
    </p:spTree>
    <p:extLst>
      <p:ext uri="{BB962C8B-B14F-4D97-AF65-F5344CB8AC3E}">
        <p14:creationId xmlns:p14="http://schemas.microsoft.com/office/powerpoint/2010/main" val="1840648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C5E444-9C15-A441-9315-E3073D99AC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D9CCDBC6-FA0C-3447-A53E-48F22E6BB71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6EF6FB3-FEF3-F049-A418-0A040D355102}"/>
              </a:ext>
            </a:extLst>
          </p:cNvPr>
          <p:cNvSpPr>
            <a:spLocks noGrp="1"/>
          </p:cNvSpPr>
          <p:nvPr>
            <p:ph type="dt" sz="half" idx="10"/>
          </p:nvPr>
        </p:nvSpPr>
        <p:spPr/>
        <p:txBody>
          <a:bodyPr/>
          <a:lstStyle/>
          <a:p>
            <a:fld id="{488F73CD-DE58-48A5-8E51-244B2B744BC5}" type="datetimeFigureOut">
              <a:rPr lang="en-US" smtClean="0"/>
              <a:t>7/31/2018</a:t>
            </a:fld>
            <a:endParaRPr lang="en-US"/>
          </a:p>
        </p:txBody>
      </p:sp>
      <p:sp>
        <p:nvSpPr>
          <p:cNvPr id="5" name="Footer Placeholder 4">
            <a:extLst>
              <a:ext uri="{FF2B5EF4-FFF2-40B4-BE49-F238E27FC236}">
                <a16:creationId xmlns:a16="http://schemas.microsoft.com/office/drawing/2014/main" xmlns="" id="{8B436B3D-5ABB-D644-94E9-29F539B5E5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F5F99AC-C3CF-C544-9027-12DBF350E2F7}"/>
              </a:ext>
            </a:extLst>
          </p:cNvPr>
          <p:cNvSpPr>
            <a:spLocks noGrp="1"/>
          </p:cNvSpPr>
          <p:nvPr>
            <p:ph type="sldNum" sz="quarter" idx="12"/>
          </p:nvPr>
        </p:nvSpPr>
        <p:spPr/>
        <p:txBody>
          <a:bodyPr/>
          <a:lstStyle/>
          <a:p>
            <a:fld id="{62F42B58-3326-4DA2-BE1E-933CF6720710}" type="slidenum">
              <a:rPr lang="en-US" smtClean="0"/>
              <a:t>‹#›</a:t>
            </a:fld>
            <a:endParaRPr lang="en-US"/>
          </a:p>
        </p:txBody>
      </p:sp>
    </p:spTree>
    <p:extLst>
      <p:ext uri="{BB962C8B-B14F-4D97-AF65-F5344CB8AC3E}">
        <p14:creationId xmlns:p14="http://schemas.microsoft.com/office/powerpoint/2010/main" val="2762676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FFDAB9-A4F9-894F-BC29-1A4A0E1D26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B01AA20A-CB8C-F449-83B6-79ECE3A4C9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8C67FB11-0D4E-BE49-BF9B-114407202BB8}"/>
              </a:ext>
            </a:extLst>
          </p:cNvPr>
          <p:cNvSpPr>
            <a:spLocks noGrp="1"/>
          </p:cNvSpPr>
          <p:nvPr>
            <p:ph type="dt" sz="half" idx="10"/>
          </p:nvPr>
        </p:nvSpPr>
        <p:spPr/>
        <p:txBody>
          <a:bodyPr/>
          <a:lstStyle/>
          <a:p>
            <a:fld id="{488F73CD-DE58-48A5-8E51-244B2B744BC5}" type="datetimeFigureOut">
              <a:rPr lang="en-US" smtClean="0"/>
              <a:t>7/31/2018</a:t>
            </a:fld>
            <a:endParaRPr lang="en-US"/>
          </a:p>
        </p:txBody>
      </p:sp>
      <p:sp>
        <p:nvSpPr>
          <p:cNvPr id="5" name="Footer Placeholder 4">
            <a:extLst>
              <a:ext uri="{FF2B5EF4-FFF2-40B4-BE49-F238E27FC236}">
                <a16:creationId xmlns:a16="http://schemas.microsoft.com/office/drawing/2014/main" xmlns="" id="{45ED1042-0735-EF4A-9F5B-F21A0F3E3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9880268-7375-314C-B500-43F48B650537}"/>
              </a:ext>
            </a:extLst>
          </p:cNvPr>
          <p:cNvSpPr>
            <a:spLocks noGrp="1"/>
          </p:cNvSpPr>
          <p:nvPr>
            <p:ph type="sldNum" sz="quarter" idx="12"/>
          </p:nvPr>
        </p:nvSpPr>
        <p:spPr/>
        <p:txBody>
          <a:bodyPr/>
          <a:lstStyle/>
          <a:p>
            <a:fld id="{62F42B58-3326-4DA2-BE1E-933CF6720710}" type="slidenum">
              <a:rPr lang="en-US" smtClean="0"/>
              <a:t>‹#›</a:t>
            </a:fld>
            <a:endParaRPr lang="en-US"/>
          </a:p>
        </p:txBody>
      </p:sp>
    </p:spTree>
    <p:extLst>
      <p:ext uri="{BB962C8B-B14F-4D97-AF65-F5344CB8AC3E}">
        <p14:creationId xmlns:p14="http://schemas.microsoft.com/office/powerpoint/2010/main" val="1753972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30B314-35CE-204A-B951-E296D76052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78A7D69-A714-E94A-8E6C-F4E699673D3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7ECFA6A1-162D-E94C-BFB3-8E6AB11C0B3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BF51636-3DE0-B340-AA57-AB737408F14C}"/>
              </a:ext>
            </a:extLst>
          </p:cNvPr>
          <p:cNvSpPr>
            <a:spLocks noGrp="1"/>
          </p:cNvSpPr>
          <p:nvPr>
            <p:ph type="dt" sz="half" idx="10"/>
          </p:nvPr>
        </p:nvSpPr>
        <p:spPr/>
        <p:txBody>
          <a:bodyPr/>
          <a:lstStyle/>
          <a:p>
            <a:fld id="{488F73CD-DE58-48A5-8E51-244B2B744BC5}" type="datetimeFigureOut">
              <a:rPr lang="en-US" smtClean="0"/>
              <a:t>7/31/2018</a:t>
            </a:fld>
            <a:endParaRPr lang="en-US"/>
          </a:p>
        </p:txBody>
      </p:sp>
      <p:sp>
        <p:nvSpPr>
          <p:cNvPr id="6" name="Footer Placeholder 5">
            <a:extLst>
              <a:ext uri="{FF2B5EF4-FFF2-40B4-BE49-F238E27FC236}">
                <a16:creationId xmlns:a16="http://schemas.microsoft.com/office/drawing/2014/main" xmlns="" id="{877AF8A7-8FB9-C84A-A49B-322BD880C9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40BAA31-AB4B-D84C-AB7B-F48F2EF89A0C}"/>
              </a:ext>
            </a:extLst>
          </p:cNvPr>
          <p:cNvSpPr>
            <a:spLocks noGrp="1"/>
          </p:cNvSpPr>
          <p:nvPr>
            <p:ph type="sldNum" sz="quarter" idx="12"/>
          </p:nvPr>
        </p:nvSpPr>
        <p:spPr/>
        <p:txBody>
          <a:bodyPr/>
          <a:lstStyle/>
          <a:p>
            <a:fld id="{62F42B58-3326-4DA2-BE1E-933CF6720710}" type="slidenum">
              <a:rPr lang="en-US" smtClean="0"/>
              <a:t>‹#›</a:t>
            </a:fld>
            <a:endParaRPr lang="en-US"/>
          </a:p>
        </p:txBody>
      </p:sp>
    </p:spTree>
    <p:extLst>
      <p:ext uri="{BB962C8B-B14F-4D97-AF65-F5344CB8AC3E}">
        <p14:creationId xmlns:p14="http://schemas.microsoft.com/office/powerpoint/2010/main" val="237916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5D004E-229E-2942-BD8A-5215CCB05FC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E610A467-828E-7147-B439-BE097F51EF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2446E24C-AA1E-BE4C-B26B-921D7F4982F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AD4978D9-E919-3741-83F9-C8AF891760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C80CA56E-7138-AA43-87DB-0A83310BDDD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FB514766-D78A-2341-AD48-9240B134AD3E}"/>
              </a:ext>
            </a:extLst>
          </p:cNvPr>
          <p:cNvSpPr>
            <a:spLocks noGrp="1"/>
          </p:cNvSpPr>
          <p:nvPr>
            <p:ph type="dt" sz="half" idx="10"/>
          </p:nvPr>
        </p:nvSpPr>
        <p:spPr/>
        <p:txBody>
          <a:bodyPr/>
          <a:lstStyle/>
          <a:p>
            <a:fld id="{488F73CD-DE58-48A5-8E51-244B2B744BC5}" type="datetimeFigureOut">
              <a:rPr lang="en-US" smtClean="0"/>
              <a:t>7/31/2018</a:t>
            </a:fld>
            <a:endParaRPr lang="en-US"/>
          </a:p>
        </p:txBody>
      </p:sp>
      <p:sp>
        <p:nvSpPr>
          <p:cNvPr id="8" name="Footer Placeholder 7">
            <a:extLst>
              <a:ext uri="{FF2B5EF4-FFF2-40B4-BE49-F238E27FC236}">
                <a16:creationId xmlns:a16="http://schemas.microsoft.com/office/drawing/2014/main" xmlns="" id="{56B4A5C4-3A4B-5447-B4F4-B69F1F011F9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1D550C4-A032-3A44-8FAB-739C9BDCEA69}"/>
              </a:ext>
            </a:extLst>
          </p:cNvPr>
          <p:cNvSpPr>
            <a:spLocks noGrp="1"/>
          </p:cNvSpPr>
          <p:nvPr>
            <p:ph type="sldNum" sz="quarter" idx="12"/>
          </p:nvPr>
        </p:nvSpPr>
        <p:spPr/>
        <p:txBody>
          <a:bodyPr/>
          <a:lstStyle/>
          <a:p>
            <a:fld id="{62F42B58-3326-4DA2-BE1E-933CF6720710}" type="slidenum">
              <a:rPr lang="en-US" smtClean="0"/>
              <a:t>‹#›</a:t>
            </a:fld>
            <a:endParaRPr lang="en-US"/>
          </a:p>
        </p:txBody>
      </p:sp>
    </p:spTree>
    <p:extLst>
      <p:ext uri="{BB962C8B-B14F-4D97-AF65-F5344CB8AC3E}">
        <p14:creationId xmlns:p14="http://schemas.microsoft.com/office/powerpoint/2010/main" val="217285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B10B2F-56CD-4F43-B7FA-FD1C6BE09E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BB8C869-0B67-FD4A-8B21-9604BCF14A14}"/>
              </a:ext>
            </a:extLst>
          </p:cNvPr>
          <p:cNvSpPr>
            <a:spLocks noGrp="1"/>
          </p:cNvSpPr>
          <p:nvPr>
            <p:ph type="dt" sz="half" idx="10"/>
          </p:nvPr>
        </p:nvSpPr>
        <p:spPr/>
        <p:txBody>
          <a:bodyPr/>
          <a:lstStyle/>
          <a:p>
            <a:fld id="{488F73CD-DE58-48A5-8E51-244B2B744BC5}" type="datetimeFigureOut">
              <a:rPr lang="en-US" smtClean="0"/>
              <a:t>7/31/2018</a:t>
            </a:fld>
            <a:endParaRPr lang="en-US"/>
          </a:p>
        </p:txBody>
      </p:sp>
      <p:sp>
        <p:nvSpPr>
          <p:cNvPr id="4" name="Footer Placeholder 3">
            <a:extLst>
              <a:ext uri="{FF2B5EF4-FFF2-40B4-BE49-F238E27FC236}">
                <a16:creationId xmlns:a16="http://schemas.microsoft.com/office/drawing/2014/main" xmlns="" id="{0D6AE1B1-C666-E844-9F81-EFABE9487F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B1DE05D9-831C-4848-BD81-0323B707BCCC}"/>
              </a:ext>
            </a:extLst>
          </p:cNvPr>
          <p:cNvSpPr>
            <a:spLocks noGrp="1"/>
          </p:cNvSpPr>
          <p:nvPr>
            <p:ph type="sldNum" sz="quarter" idx="12"/>
          </p:nvPr>
        </p:nvSpPr>
        <p:spPr/>
        <p:txBody>
          <a:bodyPr/>
          <a:lstStyle/>
          <a:p>
            <a:fld id="{62F42B58-3326-4DA2-BE1E-933CF6720710}" type="slidenum">
              <a:rPr lang="en-US" smtClean="0"/>
              <a:t>‹#›</a:t>
            </a:fld>
            <a:endParaRPr lang="en-US"/>
          </a:p>
        </p:txBody>
      </p:sp>
    </p:spTree>
    <p:extLst>
      <p:ext uri="{BB962C8B-B14F-4D97-AF65-F5344CB8AC3E}">
        <p14:creationId xmlns:p14="http://schemas.microsoft.com/office/powerpoint/2010/main" val="928334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DFE48E8E-1A80-BB44-A3B9-94B8D3892853}"/>
              </a:ext>
            </a:extLst>
          </p:cNvPr>
          <p:cNvSpPr>
            <a:spLocks noGrp="1"/>
          </p:cNvSpPr>
          <p:nvPr>
            <p:ph type="dt" sz="half" idx="10"/>
          </p:nvPr>
        </p:nvSpPr>
        <p:spPr/>
        <p:txBody>
          <a:bodyPr/>
          <a:lstStyle/>
          <a:p>
            <a:fld id="{488F73CD-DE58-48A5-8E51-244B2B744BC5}" type="datetimeFigureOut">
              <a:rPr lang="en-US" smtClean="0"/>
              <a:t>7/31/2018</a:t>
            </a:fld>
            <a:endParaRPr lang="en-US"/>
          </a:p>
        </p:txBody>
      </p:sp>
      <p:sp>
        <p:nvSpPr>
          <p:cNvPr id="3" name="Footer Placeholder 2">
            <a:extLst>
              <a:ext uri="{FF2B5EF4-FFF2-40B4-BE49-F238E27FC236}">
                <a16:creationId xmlns:a16="http://schemas.microsoft.com/office/drawing/2014/main" xmlns="" id="{906F36EA-CA32-7E44-94E9-AB5739DCD8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5B856C44-A8B3-FF42-B0B0-2BAF42452056}"/>
              </a:ext>
            </a:extLst>
          </p:cNvPr>
          <p:cNvSpPr>
            <a:spLocks noGrp="1"/>
          </p:cNvSpPr>
          <p:nvPr>
            <p:ph type="sldNum" sz="quarter" idx="12"/>
          </p:nvPr>
        </p:nvSpPr>
        <p:spPr/>
        <p:txBody>
          <a:bodyPr/>
          <a:lstStyle/>
          <a:p>
            <a:fld id="{62F42B58-3326-4DA2-BE1E-933CF6720710}" type="slidenum">
              <a:rPr lang="en-US" smtClean="0"/>
              <a:t>‹#›</a:t>
            </a:fld>
            <a:endParaRPr lang="en-US"/>
          </a:p>
        </p:txBody>
      </p:sp>
    </p:spTree>
    <p:extLst>
      <p:ext uri="{BB962C8B-B14F-4D97-AF65-F5344CB8AC3E}">
        <p14:creationId xmlns:p14="http://schemas.microsoft.com/office/powerpoint/2010/main" val="450375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6DD316-32E8-C44A-BD34-F739A3AA37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107E29FC-4DB3-734E-A1C2-ABED5D814E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E4266288-6B7E-8E4D-B75C-5FB0317C20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8808C4F7-813E-B34C-AF47-151902F8E836}"/>
              </a:ext>
            </a:extLst>
          </p:cNvPr>
          <p:cNvSpPr>
            <a:spLocks noGrp="1"/>
          </p:cNvSpPr>
          <p:nvPr>
            <p:ph type="dt" sz="half" idx="10"/>
          </p:nvPr>
        </p:nvSpPr>
        <p:spPr/>
        <p:txBody>
          <a:bodyPr/>
          <a:lstStyle/>
          <a:p>
            <a:fld id="{488F73CD-DE58-48A5-8E51-244B2B744BC5}" type="datetimeFigureOut">
              <a:rPr lang="en-US" smtClean="0"/>
              <a:t>7/31/2018</a:t>
            </a:fld>
            <a:endParaRPr lang="en-US"/>
          </a:p>
        </p:txBody>
      </p:sp>
      <p:sp>
        <p:nvSpPr>
          <p:cNvPr id="6" name="Footer Placeholder 5">
            <a:extLst>
              <a:ext uri="{FF2B5EF4-FFF2-40B4-BE49-F238E27FC236}">
                <a16:creationId xmlns:a16="http://schemas.microsoft.com/office/drawing/2014/main" xmlns="" id="{0A4C9B81-5269-574F-A925-5645D76F35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BCE2817-89D9-9649-9DF5-E9DA2A7EEEA6}"/>
              </a:ext>
            </a:extLst>
          </p:cNvPr>
          <p:cNvSpPr>
            <a:spLocks noGrp="1"/>
          </p:cNvSpPr>
          <p:nvPr>
            <p:ph type="sldNum" sz="quarter" idx="12"/>
          </p:nvPr>
        </p:nvSpPr>
        <p:spPr/>
        <p:txBody>
          <a:bodyPr/>
          <a:lstStyle/>
          <a:p>
            <a:fld id="{62F42B58-3326-4DA2-BE1E-933CF6720710}" type="slidenum">
              <a:rPr lang="en-US" smtClean="0"/>
              <a:t>‹#›</a:t>
            </a:fld>
            <a:endParaRPr lang="en-US"/>
          </a:p>
        </p:txBody>
      </p:sp>
    </p:spTree>
    <p:extLst>
      <p:ext uri="{BB962C8B-B14F-4D97-AF65-F5344CB8AC3E}">
        <p14:creationId xmlns:p14="http://schemas.microsoft.com/office/powerpoint/2010/main" val="3718462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52FAE3-CCA9-5C4E-9891-4087815A5F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6D03F8F5-A119-7B47-9B47-AF1EB07D73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116DF2F9-3372-284B-B12F-0B95517371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670B47CB-569B-444C-AE17-EF706765F1A7}"/>
              </a:ext>
            </a:extLst>
          </p:cNvPr>
          <p:cNvSpPr>
            <a:spLocks noGrp="1"/>
          </p:cNvSpPr>
          <p:nvPr>
            <p:ph type="dt" sz="half" idx="10"/>
          </p:nvPr>
        </p:nvSpPr>
        <p:spPr/>
        <p:txBody>
          <a:bodyPr/>
          <a:lstStyle/>
          <a:p>
            <a:fld id="{488F73CD-DE58-48A5-8E51-244B2B744BC5}" type="datetimeFigureOut">
              <a:rPr lang="en-US" smtClean="0"/>
              <a:t>7/31/2018</a:t>
            </a:fld>
            <a:endParaRPr lang="en-US"/>
          </a:p>
        </p:txBody>
      </p:sp>
      <p:sp>
        <p:nvSpPr>
          <p:cNvPr id="6" name="Footer Placeholder 5">
            <a:extLst>
              <a:ext uri="{FF2B5EF4-FFF2-40B4-BE49-F238E27FC236}">
                <a16:creationId xmlns:a16="http://schemas.microsoft.com/office/drawing/2014/main" xmlns="" id="{973927DB-DB51-8D4F-9CF7-35F8333BA5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883EBA36-8E96-384E-B16B-3DC7274BF897}"/>
              </a:ext>
            </a:extLst>
          </p:cNvPr>
          <p:cNvSpPr>
            <a:spLocks noGrp="1"/>
          </p:cNvSpPr>
          <p:nvPr>
            <p:ph type="sldNum" sz="quarter" idx="12"/>
          </p:nvPr>
        </p:nvSpPr>
        <p:spPr/>
        <p:txBody>
          <a:bodyPr/>
          <a:lstStyle/>
          <a:p>
            <a:fld id="{62F42B58-3326-4DA2-BE1E-933CF6720710}" type="slidenum">
              <a:rPr lang="en-US" smtClean="0"/>
              <a:t>‹#›</a:t>
            </a:fld>
            <a:endParaRPr lang="en-US"/>
          </a:p>
        </p:txBody>
      </p:sp>
    </p:spTree>
    <p:extLst>
      <p:ext uri="{BB962C8B-B14F-4D97-AF65-F5344CB8AC3E}">
        <p14:creationId xmlns:p14="http://schemas.microsoft.com/office/powerpoint/2010/main" val="2886102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E74EAC-498A-BF45-8F81-B03612D07C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1455429A-5C5D-294B-9855-46A2D567066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6B11C7E-47E7-2049-ABDD-42A820F93162}"/>
              </a:ext>
            </a:extLst>
          </p:cNvPr>
          <p:cNvSpPr>
            <a:spLocks noGrp="1"/>
          </p:cNvSpPr>
          <p:nvPr>
            <p:ph type="dt" sz="half" idx="10"/>
          </p:nvPr>
        </p:nvSpPr>
        <p:spPr/>
        <p:txBody>
          <a:bodyPr/>
          <a:lstStyle/>
          <a:p>
            <a:fld id="{488F73CD-DE58-48A5-8E51-244B2B744BC5}" type="datetimeFigureOut">
              <a:rPr lang="en-US" smtClean="0"/>
              <a:t>7/31/2018</a:t>
            </a:fld>
            <a:endParaRPr lang="en-US"/>
          </a:p>
        </p:txBody>
      </p:sp>
      <p:sp>
        <p:nvSpPr>
          <p:cNvPr id="5" name="Footer Placeholder 4">
            <a:extLst>
              <a:ext uri="{FF2B5EF4-FFF2-40B4-BE49-F238E27FC236}">
                <a16:creationId xmlns:a16="http://schemas.microsoft.com/office/drawing/2014/main" xmlns="" id="{965F598C-E861-6C41-87F5-02F418D50C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8E436C9-FA1A-D248-A8E8-6003F160EA90}"/>
              </a:ext>
            </a:extLst>
          </p:cNvPr>
          <p:cNvSpPr>
            <a:spLocks noGrp="1"/>
          </p:cNvSpPr>
          <p:nvPr>
            <p:ph type="sldNum" sz="quarter" idx="12"/>
          </p:nvPr>
        </p:nvSpPr>
        <p:spPr/>
        <p:txBody>
          <a:bodyPr/>
          <a:lstStyle/>
          <a:p>
            <a:fld id="{62F42B58-3326-4DA2-BE1E-933CF6720710}" type="slidenum">
              <a:rPr lang="en-US" smtClean="0"/>
              <a:t>‹#›</a:t>
            </a:fld>
            <a:endParaRPr lang="en-US"/>
          </a:p>
        </p:txBody>
      </p:sp>
    </p:spTree>
    <p:extLst>
      <p:ext uri="{BB962C8B-B14F-4D97-AF65-F5344CB8AC3E}">
        <p14:creationId xmlns:p14="http://schemas.microsoft.com/office/powerpoint/2010/main" val="1806067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DEA1644B-C476-6A4F-9719-5ED4E8F60C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7F27D5CD-618A-C840-9F93-928888CBF16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01962F4-E1AA-9E46-A0BA-C21DB9C7BE37}"/>
              </a:ext>
            </a:extLst>
          </p:cNvPr>
          <p:cNvSpPr>
            <a:spLocks noGrp="1"/>
          </p:cNvSpPr>
          <p:nvPr>
            <p:ph type="dt" sz="half" idx="10"/>
          </p:nvPr>
        </p:nvSpPr>
        <p:spPr/>
        <p:txBody>
          <a:bodyPr/>
          <a:lstStyle/>
          <a:p>
            <a:fld id="{488F73CD-DE58-48A5-8E51-244B2B744BC5}" type="datetimeFigureOut">
              <a:rPr lang="en-US" smtClean="0"/>
              <a:t>7/31/2018</a:t>
            </a:fld>
            <a:endParaRPr lang="en-US"/>
          </a:p>
        </p:txBody>
      </p:sp>
      <p:sp>
        <p:nvSpPr>
          <p:cNvPr id="5" name="Footer Placeholder 4">
            <a:extLst>
              <a:ext uri="{FF2B5EF4-FFF2-40B4-BE49-F238E27FC236}">
                <a16:creationId xmlns:a16="http://schemas.microsoft.com/office/drawing/2014/main" xmlns="" id="{303E2273-624F-A04F-BE9F-656EBA012E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72F723B-5EFC-6A4B-B685-6CB9F76E859B}"/>
              </a:ext>
            </a:extLst>
          </p:cNvPr>
          <p:cNvSpPr>
            <a:spLocks noGrp="1"/>
          </p:cNvSpPr>
          <p:nvPr>
            <p:ph type="sldNum" sz="quarter" idx="12"/>
          </p:nvPr>
        </p:nvSpPr>
        <p:spPr/>
        <p:txBody>
          <a:bodyPr/>
          <a:lstStyle/>
          <a:p>
            <a:fld id="{62F42B58-3326-4DA2-BE1E-933CF6720710}" type="slidenum">
              <a:rPr lang="en-US" smtClean="0"/>
              <a:t>‹#›</a:t>
            </a:fld>
            <a:endParaRPr lang="en-US"/>
          </a:p>
        </p:txBody>
      </p:sp>
    </p:spTree>
    <p:extLst>
      <p:ext uri="{BB962C8B-B14F-4D97-AF65-F5344CB8AC3E}">
        <p14:creationId xmlns:p14="http://schemas.microsoft.com/office/powerpoint/2010/main" val="3029550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B0C1AF8-F747-1840-B8B0-AB020927C0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E6CC2980-1DEB-E341-A173-054D2D9157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744C70D-8BD7-2B4E-AE5B-0155F19435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8F73CD-DE58-48A5-8E51-244B2B744BC5}" type="datetimeFigureOut">
              <a:rPr lang="en-US" smtClean="0"/>
              <a:t>7/31/2018</a:t>
            </a:fld>
            <a:endParaRPr lang="en-US"/>
          </a:p>
        </p:txBody>
      </p:sp>
      <p:sp>
        <p:nvSpPr>
          <p:cNvPr id="5" name="Footer Placeholder 4">
            <a:extLst>
              <a:ext uri="{FF2B5EF4-FFF2-40B4-BE49-F238E27FC236}">
                <a16:creationId xmlns:a16="http://schemas.microsoft.com/office/drawing/2014/main" xmlns="" id="{8BA528F0-09D6-3543-A16E-E7CCE02EA1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90C5DA17-C4D1-DF4B-932F-C628DE7FFA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F42B58-3326-4DA2-BE1E-933CF6720710}" type="slidenum">
              <a:rPr lang="en-US" smtClean="0"/>
              <a:t>‹#›</a:t>
            </a:fld>
            <a:endParaRPr lang="en-US"/>
          </a:p>
        </p:txBody>
      </p:sp>
    </p:spTree>
    <p:extLst>
      <p:ext uri="{BB962C8B-B14F-4D97-AF65-F5344CB8AC3E}">
        <p14:creationId xmlns:p14="http://schemas.microsoft.com/office/powerpoint/2010/main" val="3584203671"/>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3" Type="http://schemas.openxmlformats.org/officeDocument/2006/relationships/image" Target="../media/image12.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image" Target="../media/image11.PNG"/><Relationship Id="rId16"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4.png"/><Relationship Id="rId9" Type="http://schemas.openxmlformats.org/officeDocument/2006/relationships/image" Target="../media/image17.PNG"/><Relationship Id="rId14"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8.PNG"/><Relationship Id="rId7" Type="http://schemas.openxmlformats.org/officeDocument/2006/relationships/image" Target="../media/image21.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30.PNG"/><Relationship Id="rId10" Type="http://schemas.openxmlformats.org/officeDocument/2006/relationships/image" Target="../media/image23.PNG"/><Relationship Id="rId4" Type="http://schemas.openxmlformats.org/officeDocument/2006/relationships/image" Target="../media/image29.PNG"/><Relationship Id="rId9"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6753252F-4873-4F63-801D-CC719279A7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0">
            <a:extLst>
              <a:ext uri="{FF2B5EF4-FFF2-40B4-BE49-F238E27FC236}">
                <a16:creationId xmlns:a16="http://schemas.microsoft.com/office/drawing/2014/main" xmlns="" id="{047C8CCB-F95D-4249-92DD-651249D353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40080" y="1499017"/>
            <a:ext cx="3398520" cy="3284622"/>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spcBef>
                <a:spcPct val="0"/>
              </a:spcBef>
              <a:spcAft>
                <a:spcPts val="600"/>
              </a:spcAft>
            </a:pPr>
            <a:r>
              <a:rPr lang="en-US" sz="2600" kern="1200">
                <a:solidFill>
                  <a:srgbClr val="FFFFFF"/>
                </a:solidFill>
                <a:latin typeface="+mj-lt"/>
                <a:ea typeface="+mj-ea"/>
                <a:cs typeface="+mj-cs"/>
              </a:rPr>
              <a:t>Quick Accounts</a:t>
            </a:r>
          </a:p>
          <a:p>
            <a:pPr algn="ctr">
              <a:lnSpc>
                <a:spcPct val="90000"/>
              </a:lnSpc>
              <a:spcBef>
                <a:spcPct val="0"/>
              </a:spcBef>
              <a:spcAft>
                <a:spcPts val="600"/>
              </a:spcAft>
            </a:pPr>
            <a:r>
              <a:rPr lang="en-US" sz="2600" kern="1200">
                <a:solidFill>
                  <a:srgbClr val="FFFFFF"/>
                </a:solidFill>
                <a:latin typeface="+mj-lt"/>
                <a:ea typeface="+mj-ea"/>
                <a:cs typeface="+mj-cs"/>
              </a:rPr>
              <a:t>Walkthrough</a:t>
            </a:r>
          </a:p>
        </p:txBody>
      </p:sp>
      <p:pic>
        <p:nvPicPr>
          <p:cNvPr id="3" name="Picture 2">
            <a:extLst>
              <a:ext uri="{FF2B5EF4-FFF2-40B4-BE49-F238E27FC236}">
                <a16:creationId xmlns:a16="http://schemas.microsoft.com/office/drawing/2014/main" xmlns="" id="{D987E64D-DAF7-7B49-8B72-8AB08CBA236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038600" y="2807324"/>
            <a:ext cx="7188199" cy="12399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810337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71991" y="2898842"/>
            <a:ext cx="8317149" cy="923330"/>
          </a:xfrm>
          <a:prstGeom prst="rect">
            <a:avLst/>
          </a:prstGeom>
          <a:noFill/>
        </p:spPr>
        <p:txBody>
          <a:bodyPr wrap="square" rtlCol="0">
            <a:spAutoFit/>
          </a:bodyPr>
          <a:lstStyle/>
          <a:p>
            <a:pPr algn="ctr"/>
            <a:r>
              <a:rPr lang="en-US" sz="5400" dirty="0"/>
              <a:t>Student Perspective</a:t>
            </a:r>
          </a:p>
        </p:txBody>
      </p:sp>
    </p:spTree>
    <p:extLst>
      <p:ext uri="{BB962C8B-B14F-4D97-AF65-F5344CB8AC3E}">
        <p14:creationId xmlns:p14="http://schemas.microsoft.com/office/powerpoint/2010/main" val="21514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TextBox 82">
            <a:extLst>
              <a:ext uri="{FF2B5EF4-FFF2-40B4-BE49-F238E27FC236}">
                <a16:creationId xmlns:a16="http://schemas.microsoft.com/office/drawing/2014/main" xmlns="" id="{73A39938-415D-44E0-885B-EBA91B902AB1}"/>
              </a:ext>
            </a:extLst>
          </p:cNvPr>
          <p:cNvSpPr txBox="1"/>
          <p:nvPr/>
        </p:nvSpPr>
        <p:spPr>
          <a:xfrm>
            <a:off x="2145181" y="694284"/>
            <a:ext cx="7901637" cy="2031325"/>
          </a:xfrm>
          <a:prstGeom prst="rect">
            <a:avLst/>
          </a:prstGeom>
          <a:noFill/>
        </p:spPr>
        <p:txBody>
          <a:bodyPr wrap="square" rtlCol="0">
            <a:spAutoFit/>
          </a:bodyPr>
          <a:lstStyle/>
          <a:p>
            <a:r>
              <a:rPr lang="en-US" dirty="0"/>
              <a:t>Accounts can be created by either logging into the website via a computer at </a:t>
            </a:r>
            <a:r>
              <a:rPr lang="en-US" dirty="0">
                <a:highlight>
                  <a:srgbClr val="00FFFF"/>
                </a:highlight>
              </a:rPr>
              <a:t>www.arbiterathlete.com</a:t>
            </a:r>
            <a:r>
              <a:rPr lang="en-US" dirty="0"/>
              <a:t>, or via a cell phone using the quick account creation by texting the school’s unique code to 69274.</a:t>
            </a:r>
          </a:p>
          <a:p>
            <a:endParaRPr lang="en-US" dirty="0"/>
          </a:p>
          <a:p>
            <a:r>
              <a:rPr lang="en-US" dirty="0"/>
              <a:t>These codes can be found easily upon first login by the Athletic Director for quick distribution during the initial account creation process to significantly speed up the creation of accounts by students and parents.</a:t>
            </a:r>
          </a:p>
        </p:txBody>
      </p:sp>
      <p:pic>
        <p:nvPicPr>
          <p:cNvPr id="84" name="Picture 83">
            <a:extLst>
              <a:ext uri="{FF2B5EF4-FFF2-40B4-BE49-F238E27FC236}">
                <a16:creationId xmlns:a16="http://schemas.microsoft.com/office/drawing/2014/main" xmlns="" id="{D6F58594-CEA9-46D9-BA89-CD2E7C6297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8151" y="235797"/>
            <a:ext cx="8935696" cy="4629796"/>
          </a:xfrm>
          <a:prstGeom prst="rect">
            <a:avLst/>
          </a:prstGeom>
        </p:spPr>
      </p:pic>
      <p:pic>
        <p:nvPicPr>
          <p:cNvPr id="85" name="Picture 84">
            <a:extLst>
              <a:ext uri="{FF2B5EF4-FFF2-40B4-BE49-F238E27FC236}">
                <a16:creationId xmlns:a16="http://schemas.microsoft.com/office/drawing/2014/main" xmlns="" id="{5EDA74B9-7572-4D35-90FF-6A192CD3FC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8774" y="236120"/>
            <a:ext cx="8934450" cy="4629150"/>
          </a:xfrm>
          <a:prstGeom prst="rect">
            <a:avLst/>
          </a:prstGeom>
        </p:spPr>
      </p:pic>
      <p:pic>
        <p:nvPicPr>
          <p:cNvPr id="86" name="Picture 85">
            <a:extLst>
              <a:ext uri="{FF2B5EF4-FFF2-40B4-BE49-F238E27FC236}">
                <a16:creationId xmlns:a16="http://schemas.microsoft.com/office/drawing/2014/main" xmlns="" id="{637F3A3A-233A-4F24-BB7C-0BCF606519A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989008">
            <a:off x="3241187" y="3932229"/>
            <a:ext cx="345261" cy="345261"/>
          </a:xfrm>
          <a:prstGeom prst="rect">
            <a:avLst/>
          </a:prstGeom>
        </p:spPr>
      </p:pic>
      <p:pic>
        <p:nvPicPr>
          <p:cNvPr id="87" name="Picture 86">
            <a:extLst>
              <a:ext uri="{FF2B5EF4-FFF2-40B4-BE49-F238E27FC236}">
                <a16:creationId xmlns:a16="http://schemas.microsoft.com/office/drawing/2014/main" xmlns="" id="{EBAE031F-2143-416C-B5E4-183E7DDF9E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28774" y="236120"/>
            <a:ext cx="8934450" cy="4629150"/>
          </a:xfrm>
          <a:prstGeom prst="rect">
            <a:avLst/>
          </a:prstGeom>
        </p:spPr>
      </p:pic>
      <p:pic>
        <p:nvPicPr>
          <p:cNvPr id="88" name="Picture 87">
            <a:extLst>
              <a:ext uri="{FF2B5EF4-FFF2-40B4-BE49-F238E27FC236}">
                <a16:creationId xmlns:a16="http://schemas.microsoft.com/office/drawing/2014/main" xmlns="" id="{F30C82FF-275D-45E6-9E96-A149B16CF3F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989008">
            <a:off x="2748206" y="3995839"/>
            <a:ext cx="345261" cy="345261"/>
          </a:xfrm>
          <a:prstGeom prst="rect">
            <a:avLst/>
          </a:prstGeom>
        </p:spPr>
      </p:pic>
      <p:pic>
        <p:nvPicPr>
          <p:cNvPr id="89" name="Picture 88" descr="A screenshot of a cell phone&#10;&#10;Description generated with very high confidence">
            <a:extLst>
              <a:ext uri="{FF2B5EF4-FFF2-40B4-BE49-F238E27FC236}">
                <a16:creationId xmlns:a16="http://schemas.microsoft.com/office/drawing/2014/main" xmlns="" id="{563C1C2F-04E9-45B5-9FEA-F78C85CFB2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58378" y="183184"/>
            <a:ext cx="4875241" cy="6297453"/>
          </a:xfrm>
          <a:prstGeom prst="rect">
            <a:avLst/>
          </a:prstGeom>
        </p:spPr>
      </p:pic>
      <p:pic>
        <p:nvPicPr>
          <p:cNvPr id="90" name="Picture 89" descr="A picture containing screenshot&#10;&#10;Description generated with very high confidence">
            <a:extLst>
              <a:ext uri="{FF2B5EF4-FFF2-40B4-BE49-F238E27FC236}">
                <a16:creationId xmlns:a16="http://schemas.microsoft.com/office/drawing/2014/main" xmlns="" id="{76CDC503-2007-4DC4-9AE4-0FEF8DFB78C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08588" y="1355160"/>
            <a:ext cx="2174823" cy="4349645"/>
          </a:xfrm>
          <a:prstGeom prst="rect">
            <a:avLst/>
          </a:prstGeom>
        </p:spPr>
      </p:pic>
      <p:pic>
        <p:nvPicPr>
          <p:cNvPr id="91" name="Picture 90" descr="A picture containing screenshot&#10;&#10;Description generated with very high confidence">
            <a:extLst>
              <a:ext uri="{FF2B5EF4-FFF2-40B4-BE49-F238E27FC236}">
                <a16:creationId xmlns:a16="http://schemas.microsoft.com/office/drawing/2014/main" xmlns="" id="{15373C0D-6C08-458C-9081-773E6B2E520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08588" y="1355160"/>
            <a:ext cx="2174823" cy="4349645"/>
          </a:xfrm>
          <a:prstGeom prst="rect">
            <a:avLst/>
          </a:prstGeom>
        </p:spPr>
      </p:pic>
      <p:pic>
        <p:nvPicPr>
          <p:cNvPr id="92" name="Picture 91">
            <a:extLst>
              <a:ext uri="{FF2B5EF4-FFF2-40B4-BE49-F238E27FC236}">
                <a16:creationId xmlns:a16="http://schemas.microsoft.com/office/drawing/2014/main" xmlns="" id="{87F00835-93DD-4261-AA1B-58E9E2ADFA1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08588" y="1355160"/>
            <a:ext cx="2174822" cy="4349644"/>
          </a:xfrm>
          <a:prstGeom prst="rect">
            <a:avLst/>
          </a:prstGeom>
        </p:spPr>
      </p:pic>
      <p:pic>
        <p:nvPicPr>
          <p:cNvPr id="93" name="Picture 92">
            <a:extLst>
              <a:ext uri="{FF2B5EF4-FFF2-40B4-BE49-F238E27FC236}">
                <a16:creationId xmlns:a16="http://schemas.microsoft.com/office/drawing/2014/main" xmlns="" id="{9BE0427C-6AFC-46EC-B2E7-5AD272C911A3}"/>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4792140" y="794810"/>
            <a:ext cx="2590437" cy="5685425"/>
          </a:xfrm>
          <a:prstGeom prst="rect">
            <a:avLst/>
          </a:prstGeom>
        </p:spPr>
      </p:pic>
      <p:sp>
        <p:nvSpPr>
          <p:cNvPr id="94" name="TextBox 93">
            <a:extLst>
              <a:ext uri="{FF2B5EF4-FFF2-40B4-BE49-F238E27FC236}">
                <a16:creationId xmlns:a16="http://schemas.microsoft.com/office/drawing/2014/main" xmlns="" id="{5704CE6B-38D7-48DC-9486-00DDF5EFD218}"/>
              </a:ext>
            </a:extLst>
          </p:cNvPr>
          <p:cNvSpPr txBox="1"/>
          <p:nvPr/>
        </p:nvSpPr>
        <p:spPr>
          <a:xfrm>
            <a:off x="743475" y="4069783"/>
            <a:ext cx="1578187" cy="1600438"/>
          </a:xfrm>
          <a:prstGeom prst="rect">
            <a:avLst/>
          </a:prstGeom>
          <a:noFill/>
        </p:spPr>
        <p:txBody>
          <a:bodyPr wrap="square" rtlCol="0">
            <a:spAutoFit/>
          </a:bodyPr>
          <a:lstStyle/>
          <a:p>
            <a:r>
              <a:rPr lang="en-US" sz="1400" dirty="0"/>
              <a:t>The returned text message contains a link that takes the user right to the account creation page for their school.</a:t>
            </a:r>
          </a:p>
        </p:txBody>
      </p:sp>
      <p:sp>
        <p:nvSpPr>
          <p:cNvPr id="95" name="Arrow: Left 94">
            <a:extLst>
              <a:ext uri="{FF2B5EF4-FFF2-40B4-BE49-F238E27FC236}">
                <a16:creationId xmlns:a16="http://schemas.microsoft.com/office/drawing/2014/main" xmlns="" id="{D22E5E5B-3956-45BD-BC51-D1DD3CF17B89}"/>
              </a:ext>
            </a:extLst>
          </p:cNvPr>
          <p:cNvSpPr/>
          <p:nvPr/>
        </p:nvSpPr>
        <p:spPr>
          <a:xfrm rot="10800000">
            <a:off x="4682116" y="4278278"/>
            <a:ext cx="659840" cy="276999"/>
          </a:xfrm>
          <a:prstGeom prst="leftArrow">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96" name="Oval 95">
            <a:extLst>
              <a:ext uri="{FF2B5EF4-FFF2-40B4-BE49-F238E27FC236}">
                <a16:creationId xmlns:a16="http://schemas.microsoft.com/office/drawing/2014/main" xmlns="" id="{2D45FE66-946C-4FC8-9DC7-B09A0D334BE1}"/>
              </a:ext>
            </a:extLst>
          </p:cNvPr>
          <p:cNvSpPr/>
          <p:nvPr/>
        </p:nvSpPr>
        <p:spPr>
          <a:xfrm>
            <a:off x="6846124" y="5064460"/>
            <a:ext cx="340735" cy="342515"/>
          </a:xfrm>
          <a:prstGeom prst="ellipse">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97" name="Arrow: Left 96">
            <a:extLst>
              <a:ext uri="{FF2B5EF4-FFF2-40B4-BE49-F238E27FC236}">
                <a16:creationId xmlns:a16="http://schemas.microsoft.com/office/drawing/2014/main" xmlns="" id="{BA67BCC3-B6C5-40C9-AA65-810A15EF4C3B}"/>
              </a:ext>
            </a:extLst>
          </p:cNvPr>
          <p:cNvSpPr/>
          <p:nvPr/>
        </p:nvSpPr>
        <p:spPr>
          <a:xfrm rot="10800000">
            <a:off x="4615058" y="5119217"/>
            <a:ext cx="659840" cy="276999"/>
          </a:xfrm>
          <a:prstGeom prst="leftArrow">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98" name="Oval 97">
            <a:extLst>
              <a:ext uri="{FF2B5EF4-FFF2-40B4-BE49-F238E27FC236}">
                <a16:creationId xmlns:a16="http://schemas.microsoft.com/office/drawing/2014/main" xmlns="" id="{4132DF81-6DCE-424F-B133-F4017F66D694}"/>
              </a:ext>
            </a:extLst>
          </p:cNvPr>
          <p:cNvSpPr/>
          <p:nvPr/>
        </p:nvSpPr>
        <p:spPr>
          <a:xfrm>
            <a:off x="5783884" y="4245520"/>
            <a:ext cx="340735" cy="342515"/>
          </a:xfrm>
          <a:prstGeom prst="ellipse">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18" name="TextBox 17">
            <a:extLst>
              <a:ext uri="{FF2B5EF4-FFF2-40B4-BE49-F238E27FC236}">
                <a16:creationId xmlns:a16="http://schemas.microsoft.com/office/drawing/2014/main" xmlns="" id="{4B534CC7-4E75-4BC8-9472-962A70CA983F}"/>
              </a:ext>
            </a:extLst>
          </p:cNvPr>
          <p:cNvSpPr txBox="1"/>
          <p:nvPr/>
        </p:nvSpPr>
        <p:spPr>
          <a:xfrm>
            <a:off x="2037492" y="694283"/>
            <a:ext cx="8747841" cy="646331"/>
          </a:xfrm>
          <a:prstGeom prst="rect">
            <a:avLst/>
          </a:prstGeom>
          <a:noFill/>
        </p:spPr>
        <p:txBody>
          <a:bodyPr wrap="square" rtlCol="0">
            <a:spAutoFit/>
          </a:bodyPr>
          <a:lstStyle/>
          <a:p>
            <a:r>
              <a:rPr lang="en-US" dirty="0"/>
              <a:t>For the purposes of this demonstration we will be viewing everything from the point of view of using a computer to sign up. </a:t>
            </a:r>
          </a:p>
        </p:txBody>
      </p:sp>
    </p:spTree>
    <p:extLst>
      <p:ext uri="{BB962C8B-B14F-4D97-AF65-F5344CB8AC3E}">
        <p14:creationId xmlns:p14="http://schemas.microsoft.com/office/powerpoint/2010/main" val="1900810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83"/>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84"/>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86"/>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85"/>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8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88"/>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8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89"/>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87"/>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9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9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1" nodeType="clickEffect">
                                  <p:stCondLst>
                                    <p:cond delay="0"/>
                                  </p:stCondLst>
                                  <p:childTnLst>
                                    <p:set>
                                      <p:cBhvr>
                                        <p:cTn id="58" dur="1" fill="hold">
                                          <p:stCondLst>
                                            <p:cond delay="0"/>
                                          </p:stCondLst>
                                        </p:cTn>
                                        <p:tgtEl>
                                          <p:spTgt spid="96"/>
                                        </p:tgtEl>
                                        <p:attrNameLst>
                                          <p:attrName>style.visibility</p:attrName>
                                        </p:attrNameLst>
                                      </p:cBhvr>
                                      <p:to>
                                        <p:strVal val="visible"/>
                                      </p:to>
                                    </p:set>
                                    <p:animEffect transition="in" filter="fade">
                                      <p:cBhvr>
                                        <p:cTn id="59" dur="500"/>
                                        <p:tgtEl>
                                          <p:spTgt spid="96"/>
                                        </p:tgtEl>
                                      </p:cBhvr>
                                    </p:animEffect>
                                  </p:childTnLst>
                                </p:cTn>
                              </p:par>
                              <p:par>
                                <p:cTn id="60" presetID="1" presetClass="exit" presetSubtype="0" fill="hold" grpId="1" nodeType="withEffect">
                                  <p:stCondLst>
                                    <p:cond delay="0"/>
                                  </p:stCondLst>
                                  <p:childTnLst>
                                    <p:set>
                                      <p:cBhvr>
                                        <p:cTn id="61" dur="1" fill="hold">
                                          <p:stCondLst>
                                            <p:cond delay="0"/>
                                          </p:stCondLst>
                                        </p:cTn>
                                        <p:tgtEl>
                                          <p:spTgt spid="97"/>
                                        </p:tgtEl>
                                        <p:attrNameLst>
                                          <p:attrName>style.visibility</p:attrName>
                                        </p:attrNameLst>
                                      </p:cBhvr>
                                      <p:to>
                                        <p:strVal val="hidden"/>
                                      </p:to>
                                    </p:set>
                                  </p:childTnLst>
                                </p:cTn>
                              </p:par>
                            </p:childTnLst>
                          </p:cTn>
                        </p:par>
                        <p:par>
                          <p:cTn id="62" fill="hold">
                            <p:stCondLst>
                              <p:cond delay="500"/>
                            </p:stCondLst>
                            <p:childTnLst>
                              <p:par>
                                <p:cTn id="63" presetID="27" presetClass="emph" presetSubtype="0" fill="remove" grpId="0" nodeType="afterEffect">
                                  <p:stCondLst>
                                    <p:cond delay="0"/>
                                  </p:stCondLst>
                                  <p:childTnLst>
                                    <p:animClr clrSpc="rgb" dir="cw">
                                      <p:cBhvr override="childStyle">
                                        <p:cTn id="64" dur="500" autoRev="1" fill="remove"/>
                                        <p:tgtEl>
                                          <p:spTgt spid="96"/>
                                        </p:tgtEl>
                                        <p:attrNameLst>
                                          <p:attrName>style.color</p:attrName>
                                        </p:attrNameLst>
                                      </p:cBhvr>
                                      <p:to>
                                        <a:schemeClr val="bg1"/>
                                      </p:to>
                                    </p:animClr>
                                    <p:animClr clrSpc="rgb" dir="cw">
                                      <p:cBhvr>
                                        <p:cTn id="65" dur="500" autoRev="1" fill="remove"/>
                                        <p:tgtEl>
                                          <p:spTgt spid="96"/>
                                        </p:tgtEl>
                                        <p:attrNameLst>
                                          <p:attrName>fillcolor</p:attrName>
                                        </p:attrNameLst>
                                      </p:cBhvr>
                                      <p:to>
                                        <a:schemeClr val="bg1"/>
                                      </p:to>
                                    </p:animClr>
                                    <p:set>
                                      <p:cBhvr>
                                        <p:cTn id="66" dur="500" autoRev="1" fill="remove"/>
                                        <p:tgtEl>
                                          <p:spTgt spid="96"/>
                                        </p:tgtEl>
                                        <p:attrNameLst>
                                          <p:attrName>fill.type</p:attrName>
                                        </p:attrNameLst>
                                      </p:cBhvr>
                                      <p:to>
                                        <p:strVal val="solid"/>
                                      </p:to>
                                    </p:set>
                                    <p:set>
                                      <p:cBhvr>
                                        <p:cTn id="67" dur="500" autoRev="1" fill="remove"/>
                                        <p:tgtEl>
                                          <p:spTgt spid="96"/>
                                        </p:tgtEl>
                                        <p:attrNameLst>
                                          <p:attrName>fill.on</p:attrName>
                                        </p:attrNameLst>
                                      </p:cBhvr>
                                      <p:to>
                                        <p:strVal val="true"/>
                                      </p:to>
                                    </p:set>
                                  </p:childTnLst>
                                  <p:subTnLst>
                                    <p:set>
                                      <p:cBhvr override="childStyle">
                                        <p:cTn dur="1" fill="hold" display="0" masterRel="sameClick" afterEffect="1">
                                          <p:stCondLst>
                                            <p:cond evt="end" delay="0">
                                              <p:tn val="63"/>
                                            </p:cond>
                                          </p:stCondLst>
                                        </p:cTn>
                                        <p:tgtEl>
                                          <p:spTgt spid="96"/>
                                        </p:tgtEl>
                                        <p:attrNameLst>
                                          <p:attrName>style.visibility</p:attrName>
                                        </p:attrNameLst>
                                      </p:cBhvr>
                                      <p:to>
                                        <p:strVal val="hidden"/>
                                      </p:to>
                                    </p:set>
                                  </p:subTnLst>
                                </p:cTn>
                              </p:par>
                            </p:childTnLst>
                          </p:cTn>
                        </p:par>
                        <p:par>
                          <p:cTn id="68" fill="hold">
                            <p:stCondLst>
                              <p:cond delay="1500"/>
                            </p:stCondLst>
                            <p:childTnLst>
                              <p:par>
                                <p:cTn id="69" presetID="1" presetClass="exit" presetSubtype="0" fill="hold" grpId="2" nodeType="afterEffect">
                                  <p:stCondLst>
                                    <p:cond delay="0"/>
                                  </p:stCondLst>
                                  <p:childTnLst>
                                    <p:set>
                                      <p:cBhvr>
                                        <p:cTn id="70" dur="1" fill="hold">
                                          <p:stCondLst>
                                            <p:cond delay="0"/>
                                          </p:stCondLst>
                                        </p:cTn>
                                        <p:tgtEl>
                                          <p:spTgt spid="96"/>
                                        </p:tgtEl>
                                        <p:attrNameLst>
                                          <p:attrName>style.visibility</p:attrName>
                                        </p:attrNameLst>
                                      </p:cBhvr>
                                      <p:to>
                                        <p:strVal val="hidden"/>
                                      </p:to>
                                    </p:set>
                                  </p:childTnLst>
                                </p:cTn>
                              </p:par>
                            </p:childTnLst>
                          </p:cTn>
                        </p:par>
                        <p:par>
                          <p:cTn id="71" fill="hold">
                            <p:stCondLst>
                              <p:cond delay="1500"/>
                            </p:stCondLst>
                            <p:childTnLst>
                              <p:par>
                                <p:cTn id="72" presetID="1" presetClass="entr" presetSubtype="0" fill="hold" nodeType="afterEffect">
                                  <p:stCondLst>
                                    <p:cond delay="0"/>
                                  </p:stCondLst>
                                  <p:childTnLst>
                                    <p:set>
                                      <p:cBhvr>
                                        <p:cTn id="73" dur="1" fill="hold">
                                          <p:stCondLst>
                                            <p:cond delay="0"/>
                                          </p:stCondLst>
                                        </p:cTn>
                                        <p:tgtEl>
                                          <p:spTgt spid="91"/>
                                        </p:tgtEl>
                                        <p:attrNameLst>
                                          <p:attrName>style.visibility</p:attrName>
                                        </p:attrNameLst>
                                      </p:cBhvr>
                                      <p:to>
                                        <p:strVal val="visible"/>
                                      </p:to>
                                    </p:set>
                                  </p:childTnLst>
                                </p:cTn>
                              </p:par>
                              <p:par>
                                <p:cTn id="74" presetID="1" presetClass="exit" presetSubtype="0" fill="hold" nodeType="withEffect">
                                  <p:stCondLst>
                                    <p:cond delay="0"/>
                                  </p:stCondLst>
                                  <p:childTnLst>
                                    <p:set>
                                      <p:cBhvr>
                                        <p:cTn id="75" dur="1" fill="hold">
                                          <p:stCondLst>
                                            <p:cond delay="0"/>
                                          </p:stCondLst>
                                        </p:cTn>
                                        <p:tgtEl>
                                          <p:spTgt spid="90"/>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95"/>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94"/>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1" nodeType="clickEffect">
                                  <p:stCondLst>
                                    <p:cond delay="0"/>
                                  </p:stCondLst>
                                  <p:childTnLst>
                                    <p:set>
                                      <p:cBhvr>
                                        <p:cTn id="85" dur="1" fill="hold">
                                          <p:stCondLst>
                                            <p:cond delay="0"/>
                                          </p:stCondLst>
                                        </p:cTn>
                                        <p:tgtEl>
                                          <p:spTgt spid="98"/>
                                        </p:tgtEl>
                                        <p:attrNameLst>
                                          <p:attrName>style.visibility</p:attrName>
                                        </p:attrNameLst>
                                      </p:cBhvr>
                                      <p:to>
                                        <p:strVal val="visible"/>
                                      </p:to>
                                    </p:set>
                                    <p:animEffect transition="in" filter="fade">
                                      <p:cBhvr>
                                        <p:cTn id="86" dur="500"/>
                                        <p:tgtEl>
                                          <p:spTgt spid="98"/>
                                        </p:tgtEl>
                                      </p:cBhvr>
                                    </p:animEffect>
                                  </p:childTnLst>
                                </p:cTn>
                              </p:par>
                            </p:childTnLst>
                          </p:cTn>
                        </p:par>
                        <p:par>
                          <p:cTn id="87" fill="hold">
                            <p:stCondLst>
                              <p:cond delay="500"/>
                            </p:stCondLst>
                            <p:childTnLst>
                              <p:par>
                                <p:cTn id="88" presetID="27" presetClass="emph" presetSubtype="0" fill="remove" grpId="0" nodeType="afterEffect">
                                  <p:stCondLst>
                                    <p:cond delay="0"/>
                                  </p:stCondLst>
                                  <p:childTnLst>
                                    <p:animClr clrSpc="rgb" dir="cw">
                                      <p:cBhvr override="childStyle">
                                        <p:cTn id="89" dur="500" autoRev="1" fill="remove"/>
                                        <p:tgtEl>
                                          <p:spTgt spid="98"/>
                                        </p:tgtEl>
                                        <p:attrNameLst>
                                          <p:attrName>style.color</p:attrName>
                                        </p:attrNameLst>
                                      </p:cBhvr>
                                      <p:to>
                                        <a:schemeClr val="bg1"/>
                                      </p:to>
                                    </p:animClr>
                                    <p:animClr clrSpc="rgb" dir="cw">
                                      <p:cBhvr>
                                        <p:cTn id="90" dur="500" autoRev="1" fill="remove"/>
                                        <p:tgtEl>
                                          <p:spTgt spid="98"/>
                                        </p:tgtEl>
                                        <p:attrNameLst>
                                          <p:attrName>fillcolor</p:attrName>
                                        </p:attrNameLst>
                                      </p:cBhvr>
                                      <p:to>
                                        <a:schemeClr val="bg1"/>
                                      </p:to>
                                    </p:animClr>
                                    <p:set>
                                      <p:cBhvr>
                                        <p:cTn id="91" dur="500" autoRev="1" fill="remove"/>
                                        <p:tgtEl>
                                          <p:spTgt spid="98"/>
                                        </p:tgtEl>
                                        <p:attrNameLst>
                                          <p:attrName>fill.type</p:attrName>
                                        </p:attrNameLst>
                                      </p:cBhvr>
                                      <p:to>
                                        <p:strVal val="solid"/>
                                      </p:to>
                                    </p:set>
                                    <p:set>
                                      <p:cBhvr>
                                        <p:cTn id="92" dur="500" autoRev="1" fill="remove"/>
                                        <p:tgtEl>
                                          <p:spTgt spid="98"/>
                                        </p:tgtEl>
                                        <p:attrNameLst>
                                          <p:attrName>fill.on</p:attrName>
                                        </p:attrNameLst>
                                      </p:cBhvr>
                                      <p:to>
                                        <p:strVal val="true"/>
                                      </p:to>
                                    </p:set>
                                  </p:childTnLst>
                                  <p:subTnLst>
                                    <p:set>
                                      <p:cBhvr override="childStyle">
                                        <p:cTn dur="1" fill="hold" display="0" masterRel="sameClick" afterEffect="1">
                                          <p:stCondLst>
                                            <p:cond evt="end" delay="0">
                                              <p:tn val="88"/>
                                            </p:cond>
                                          </p:stCondLst>
                                        </p:cTn>
                                        <p:tgtEl>
                                          <p:spTgt spid="98"/>
                                        </p:tgtEl>
                                        <p:attrNameLst>
                                          <p:attrName>style.visibility</p:attrName>
                                        </p:attrNameLst>
                                      </p:cBhvr>
                                      <p:to>
                                        <p:strVal val="hidden"/>
                                      </p:to>
                                    </p:set>
                                  </p:subTnLst>
                                </p:cTn>
                              </p:par>
                            </p:childTnLst>
                          </p:cTn>
                        </p:par>
                        <p:par>
                          <p:cTn id="93" fill="hold">
                            <p:stCondLst>
                              <p:cond delay="1500"/>
                            </p:stCondLst>
                            <p:childTnLst>
                              <p:par>
                                <p:cTn id="94" presetID="1" presetClass="exit" presetSubtype="0" fill="hold" grpId="2" nodeType="afterEffect">
                                  <p:stCondLst>
                                    <p:cond delay="0"/>
                                  </p:stCondLst>
                                  <p:childTnLst>
                                    <p:set>
                                      <p:cBhvr>
                                        <p:cTn id="95" dur="1" fill="hold">
                                          <p:stCondLst>
                                            <p:cond delay="0"/>
                                          </p:stCondLst>
                                        </p:cTn>
                                        <p:tgtEl>
                                          <p:spTgt spid="98"/>
                                        </p:tgtEl>
                                        <p:attrNameLst>
                                          <p:attrName>style.visibility</p:attrName>
                                        </p:attrNameLst>
                                      </p:cBhvr>
                                      <p:to>
                                        <p:strVal val="hidden"/>
                                      </p:to>
                                    </p:set>
                                  </p:childTnLst>
                                </p:cTn>
                              </p:par>
                            </p:childTnLst>
                          </p:cTn>
                        </p:par>
                        <p:par>
                          <p:cTn id="96" fill="hold">
                            <p:stCondLst>
                              <p:cond delay="1500"/>
                            </p:stCondLst>
                            <p:childTnLst>
                              <p:par>
                                <p:cTn id="97" presetID="1" presetClass="entr" presetSubtype="0" fill="hold" nodeType="afterEffect">
                                  <p:stCondLst>
                                    <p:cond delay="0"/>
                                  </p:stCondLst>
                                  <p:childTnLst>
                                    <p:set>
                                      <p:cBhvr>
                                        <p:cTn id="98" dur="1" fill="hold">
                                          <p:stCondLst>
                                            <p:cond delay="0"/>
                                          </p:stCondLst>
                                        </p:cTn>
                                        <p:tgtEl>
                                          <p:spTgt spid="92"/>
                                        </p:tgtEl>
                                        <p:attrNameLst>
                                          <p:attrName>style.visibility</p:attrName>
                                        </p:attrNameLst>
                                      </p:cBhvr>
                                      <p:to>
                                        <p:strVal val="visible"/>
                                      </p:to>
                                    </p:set>
                                  </p:childTnLst>
                                </p:cTn>
                              </p:par>
                            </p:childTnLst>
                          </p:cTn>
                        </p:par>
                        <p:par>
                          <p:cTn id="99" fill="hold">
                            <p:stCondLst>
                              <p:cond delay="1500"/>
                            </p:stCondLst>
                            <p:childTnLst>
                              <p:par>
                                <p:cTn id="100" presetID="1" presetClass="exit" presetSubtype="0" fill="hold" grpId="1" nodeType="afterEffect">
                                  <p:stCondLst>
                                    <p:cond delay="0"/>
                                  </p:stCondLst>
                                  <p:childTnLst>
                                    <p:set>
                                      <p:cBhvr>
                                        <p:cTn id="101" dur="1" fill="hold">
                                          <p:stCondLst>
                                            <p:cond delay="0"/>
                                          </p:stCondLst>
                                        </p:cTn>
                                        <p:tgtEl>
                                          <p:spTgt spid="95"/>
                                        </p:tgtEl>
                                        <p:attrNameLst>
                                          <p:attrName>style.visibility</p:attrName>
                                        </p:attrNameLst>
                                      </p:cBhvr>
                                      <p:to>
                                        <p:strVal val="hidden"/>
                                      </p:to>
                                    </p:set>
                                  </p:childTnLst>
                                </p:cTn>
                              </p:par>
                              <p:par>
                                <p:cTn id="102" presetID="1" presetClass="exit" presetSubtype="0" fill="hold" grpId="1" nodeType="withEffect">
                                  <p:stCondLst>
                                    <p:cond delay="0"/>
                                  </p:stCondLst>
                                  <p:childTnLst>
                                    <p:set>
                                      <p:cBhvr>
                                        <p:cTn id="103" dur="1" fill="hold">
                                          <p:stCondLst>
                                            <p:cond delay="0"/>
                                          </p:stCondLst>
                                        </p:cTn>
                                        <p:tgtEl>
                                          <p:spTgt spid="94"/>
                                        </p:tgtEl>
                                        <p:attrNameLst>
                                          <p:attrName>style.visibility</p:attrName>
                                        </p:attrNameLst>
                                      </p:cBhvr>
                                      <p:to>
                                        <p:strVal val="hidden"/>
                                      </p:to>
                                    </p:set>
                                  </p:childTnLst>
                                </p:cTn>
                              </p:par>
                              <p:par>
                                <p:cTn id="104" presetID="1" presetClass="exit" presetSubtype="0" fill="hold" nodeType="withEffect">
                                  <p:stCondLst>
                                    <p:cond delay="0"/>
                                  </p:stCondLst>
                                  <p:childTnLst>
                                    <p:set>
                                      <p:cBhvr>
                                        <p:cTn id="105" dur="1" fill="hold">
                                          <p:stCondLst>
                                            <p:cond delay="0"/>
                                          </p:stCondLst>
                                        </p:cTn>
                                        <p:tgtEl>
                                          <p:spTgt spid="91"/>
                                        </p:tgtEl>
                                        <p:attrNameLst>
                                          <p:attrName>style.visibility</p:attrName>
                                        </p:attrNameLst>
                                      </p:cBhvr>
                                      <p:to>
                                        <p:strVal val="hidden"/>
                                      </p:to>
                                    </p:set>
                                  </p:childTnLst>
                                </p:cTn>
                              </p:par>
                            </p:childTnLst>
                          </p:cTn>
                        </p:par>
                      </p:childTnLst>
                    </p:cTn>
                  </p:par>
                  <p:par>
                    <p:cTn id="106" fill="hold">
                      <p:stCondLst>
                        <p:cond delay="indefinite"/>
                      </p:stCondLst>
                      <p:childTnLst>
                        <p:par>
                          <p:cTn id="107" fill="hold">
                            <p:stCondLst>
                              <p:cond delay="0"/>
                            </p:stCondLst>
                            <p:childTnLst>
                              <p:par>
                                <p:cTn id="108" presetID="1" presetClass="exit" presetSubtype="0" fill="hold" nodeType="clickEffect">
                                  <p:stCondLst>
                                    <p:cond delay="0"/>
                                  </p:stCondLst>
                                  <p:childTnLst>
                                    <p:set>
                                      <p:cBhvr>
                                        <p:cTn id="109" dur="1" fill="hold">
                                          <p:stCondLst>
                                            <p:cond delay="0"/>
                                          </p:stCondLst>
                                        </p:cTn>
                                        <p:tgtEl>
                                          <p:spTgt spid="92"/>
                                        </p:tgtEl>
                                        <p:attrNameLst>
                                          <p:attrName>style.visibility</p:attrName>
                                        </p:attrNameLst>
                                      </p:cBhvr>
                                      <p:to>
                                        <p:strVal val="hidden"/>
                                      </p:to>
                                    </p:set>
                                  </p:childTnLst>
                                </p:cTn>
                              </p:par>
                              <p:par>
                                <p:cTn id="110" presetID="1" presetClass="exit" presetSubtype="0" fill="hold" nodeType="withEffect">
                                  <p:stCondLst>
                                    <p:cond delay="0"/>
                                  </p:stCondLst>
                                  <p:childTnLst>
                                    <p:set>
                                      <p:cBhvr>
                                        <p:cTn id="111" dur="1" fill="hold">
                                          <p:stCondLst>
                                            <p:cond delay="0"/>
                                          </p:stCondLst>
                                        </p:cTn>
                                        <p:tgtEl>
                                          <p:spTgt spid="93"/>
                                        </p:tgtEl>
                                        <p:attrNameLst>
                                          <p:attrName>style.visibility</p:attrName>
                                        </p:attrNameLst>
                                      </p:cBhvr>
                                      <p:to>
                                        <p:strVal val="hidden"/>
                                      </p:to>
                                    </p:set>
                                  </p:childTnLst>
                                </p:cTn>
                              </p:par>
                              <p:par>
                                <p:cTn id="112" presetID="1" presetClass="entr" presetSubtype="0" fill="hold" grpId="0" nodeType="withEffect">
                                  <p:stCondLst>
                                    <p:cond delay="0"/>
                                  </p:stCondLst>
                                  <p:childTnLst>
                                    <p:set>
                                      <p:cBhvr>
                                        <p:cTn id="113" dur="1" fill="hold">
                                          <p:stCondLst>
                                            <p:cond delay="0"/>
                                          </p:stCondLst>
                                        </p:cTn>
                                        <p:tgtEl>
                                          <p:spTgt spid="18"/>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1" presetClass="exit" presetSubtype="0" fill="hold" grpId="1" nodeType="clickEffect">
                                  <p:stCondLst>
                                    <p:cond delay="0"/>
                                  </p:stCondLst>
                                  <p:childTnLst>
                                    <p:set>
                                      <p:cBhvr>
                                        <p:cTn id="117"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3" grpId="1"/>
      <p:bldP spid="94" grpId="0"/>
      <p:bldP spid="94" grpId="1"/>
      <p:bldP spid="95" grpId="0" animBg="1"/>
      <p:bldP spid="95" grpId="1" animBg="1"/>
      <p:bldP spid="96" grpId="0" animBg="1"/>
      <p:bldP spid="96" grpId="1" animBg="1"/>
      <p:bldP spid="96" grpId="2" animBg="1"/>
      <p:bldP spid="97" grpId="0" animBg="1"/>
      <p:bldP spid="97" grpId="1" animBg="1"/>
      <p:bldP spid="98" grpId="0" animBg="1"/>
      <p:bldP spid="98" grpId="1" animBg="1"/>
      <p:bldP spid="98" grpId="2" animBg="1"/>
      <p:bldP spid="18" grpId="0"/>
      <p:bldP spid="1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descr="A screenshot of a cell phone&#10;&#10;Description generated with very high confidence">
            <a:extLst>
              <a:ext uri="{FF2B5EF4-FFF2-40B4-BE49-F238E27FC236}">
                <a16:creationId xmlns:a16="http://schemas.microsoft.com/office/drawing/2014/main" xmlns="" id="{04CE8AED-3898-415D-8197-4ECCF6AEDE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624" y="209095"/>
            <a:ext cx="10516752" cy="6439809"/>
          </a:xfrm>
          <a:prstGeom prst="rect">
            <a:avLst/>
          </a:prstGeom>
        </p:spPr>
      </p:pic>
      <p:pic>
        <p:nvPicPr>
          <p:cNvPr id="34" name="Picture 33" descr="A screenshot of a cell phone&#10;&#10;Description generated with very high confidence">
            <a:extLst>
              <a:ext uri="{FF2B5EF4-FFF2-40B4-BE49-F238E27FC236}">
                <a16:creationId xmlns:a16="http://schemas.microsoft.com/office/drawing/2014/main" xmlns="" id="{01C37D91-50C5-49F6-833E-F5B6B2C5EB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0372" y="3816681"/>
            <a:ext cx="3337779" cy="2844255"/>
          </a:xfrm>
          <a:prstGeom prst="rect">
            <a:avLst/>
          </a:prstGeom>
        </p:spPr>
      </p:pic>
      <p:pic>
        <p:nvPicPr>
          <p:cNvPr id="35" name="Picture 34">
            <a:extLst>
              <a:ext uri="{FF2B5EF4-FFF2-40B4-BE49-F238E27FC236}">
                <a16:creationId xmlns:a16="http://schemas.microsoft.com/office/drawing/2014/main" xmlns="" id="{20B485C9-D14D-496B-B0A8-B9D1A32EE812}"/>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rot="1989008">
            <a:off x="9169565" y="6530149"/>
            <a:ext cx="237508" cy="237508"/>
          </a:xfrm>
          <a:prstGeom prst="rect">
            <a:avLst/>
          </a:prstGeom>
        </p:spPr>
      </p:pic>
      <p:pic>
        <p:nvPicPr>
          <p:cNvPr id="36" name="Picture 35">
            <a:extLst>
              <a:ext uri="{FF2B5EF4-FFF2-40B4-BE49-F238E27FC236}">
                <a16:creationId xmlns:a16="http://schemas.microsoft.com/office/drawing/2014/main" xmlns="" id="{2167D27C-C9A8-4FCE-A3EE-7F3EF4DE09C0}"/>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rot="1989008">
            <a:off x="7075476" y="4616683"/>
            <a:ext cx="237508" cy="237508"/>
          </a:xfrm>
          <a:prstGeom prst="rect">
            <a:avLst/>
          </a:prstGeom>
        </p:spPr>
      </p:pic>
      <p:pic>
        <p:nvPicPr>
          <p:cNvPr id="37" name="Picture 36" descr="A screenshot of a cell phone&#10;&#10;Description generated with high confidence">
            <a:extLst>
              <a:ext uri="{FF2B5EF4-FFF2-40B4-BE49-F238E27FC236}">
                <a16:creationId xmlns:a16="http://schemas.microsoft.com/office/drawing/2014/main" xmlns="" id="{0BDA7264-3F09-4528-A085-8B1E5C5804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86280" y="335757"/>
            <a:ext cx="3287772" cy="1766094"/>
          </a:xfrm>
          <a:prstGeom prst="rect">
            <a:avLst/>
          </a:prstGeom>
        </p:spPr>
      </p:pic>
      <p:pic>
        <p:nvPicPr>
          <p:cNvPr id="38" name="Picture 37">
            <a:extLst>
              <a:ext uri="{FF2B5EF4-FFF2-40B4-BE49-F238E27FC236}">
                <a16:creationId xmlns:a16="http://schemas.microsoft.com/office/drawing/2014/main" xmlns="" id="{5E9452DE-5DB6-4F51-AE8B-31231758DB3F}"/>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rot="1989008">
            <a:off x="10644175" y="616182"/>
            <a:ext cx="237508" cy="237508"/>
          </a:xfrm>
          <a:prstGeom prst="rect">
            <a:avLst/>
          </a:prstGeom>
        </p:spPr>
      </p:pic>
      <p:pic>
        <p:nvPicPr>
          <p:cNvPr id="39" name="Picture 38">
            <a:extLst>
              <a:ext uri="{FF2B5EF4-FFF2-40B4-BE49-F238E27FC236}">
                <a16:creationId xmlns:a16="http://schemas.microsoft.com/office/drawing/2014/main" xmlns="" id="{0BF5D042-A8C8-47AB-A0BC-61A077667B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7624" y="186661"/>
            <a:ext cx="10480369" cy="6462243"/>
          </a:xfrm>
          <a:prstGeom prst="rect">
            <a:avLst/>
          </a:prstGeom>
        </p:spPr>
      </p:pic>
      <p:pic>
        <p:nvPicPr>
          <p:cNvPr id="40" name="Picture 39">
            <a:extLst>
              <a:ext uri="{FF2B5EF4-FFF2-40B4-BE49-F238E27FC236}">
                <a16:creationId xmlns:a16="http://schemas.microsoft.com/office/drawing/2014/main" xmlns="" id="{BFDD063C-9B1C-42E9-94BD-C3232EF0FA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80839" y="1009650"/>
            <a:ext cx="5120239" cy="2635766"/>
          </a:xfrm>
          <a:prstGeom prst="rect">
            <a:avLst/>
          </a:prstGeom>
        </p:spPr>
      </p:pic>
      <p:pic>
        <p:nvPicPr>
          <p:cNvPr id="41" name="Picture 40">
            <a:extLst>
              <a:ext uri="{FF2B5EF4-FFF2-40B4-BE49-F238E27FC236}">
                <a16:creationId xmlns:a16="http://schemas.microsoft.com/office/drawing/2014/main" xmlns="" id="{7A7587BF-26A7-421C-8A96-14FE77F2D0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7624" y="186661"/>
            <a:ext cx="10480369" cy="6462243"/>
          </a:xfrm>
          <a:prstGeom prst="rect">
            <a:avLst/>
          </a:prstGeom>
        </p:spPr>
      </p:pic>
      <p:pic>
        <p:nvPicPr>
          <p:cNvPr id="42" name="Picture 41">
            <a:extLst>
              <a:ext uri="{FF2B5EF4-FFF2-40B4-BE49-F238E27FC236}">
                <a16:creationId xmlns:a16="http://schemas.microsoft.com/office/drawing/2014/main" xmlns="" id="{FF42666B-FA7C-44C1-B1BF-9F3771D48225}"/>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rot="1989008">
            <a:off x="3833978" y="2668535"/>
            <a:ext cx="237508" cy="237508"/>
          </a:xfrm>
          <a:prstGeom prst="rect">
            <a:avLst/>
          </a:prstGeom>
        </p:spPr>
      </p:pic>
      <p:pic>
        <p:nvPicPr>
          <p:cNvPr id="43" name="Picture 42" descr="A screenshot of a social media post&#10;&#10;Description generated with very high confidence">
            <a:extLst>
              <a:ext uri="{FF2B5EF4-FFF2-40B4-BE49-F238E27FC236}">
                <a16:creationId xmlns:a16="http://schemas.microsoft.com/office/drawing/2014/main" xmlns="" id="{BE250609-D29D-403A-BFA3-6251D28277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77319" y="209096"/>
            <a:ext cx="2296707" cy="6462243"/>
          </a:xfrm>
          <a:prstGeom prst="rect">
            <a:avLst/>
          </a:prstGeom>
        </p:spPr>
      </p:pic>
      <p:pic>
        <p:nvPicPr>
          <p:cNvPr id="44" name="Picture 43">
            <a:extLst>
              <a:ext uri="{FF2B5EF4-FFF2-40B4-BE49-F238E27FC236}">
                <a16:creationId xmlns:a16="http://schemas.microsoft.com/office/drawing/2014/main" xmlns="" id="{784860F0-A608-45A2-BBE9-8583FDD0E74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2635" y="445175"/>
            <a:ext cx="3810062" cy="1916010"/>
          </a:xfrm>
          <a:prstGeom prst="rect">
            <a:avLst/>
          </a:prstGeom>
          <a:effectLst>
            <a:outerShdw blurRad="50800" dist="38100" algn="l" rotWithShape="0">
              <a:prstClr val="black">
                <a:alpha val="40000"/>
              </a:prstClr>
            </a:outerShdw>
          </a:effectLst>
        </p:spPr>
      </p:pic>
      <p:pic>
        <p:nvPicPr>
          <p:cNvPr id="45" name="Picture 44">
            <a:extLst>
              <a:ext uri="{FF2B5EF4-FFF2-40B4-BE49-F238E27FC236}">
                <a16:creationId xmlns:a16="http://schemas.microsoft.com/office/drawing/2014/main" xmlns="" id="{2179FA79-02B0-4F84-A56A-1F53F8F114C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2635" y="2548218"/>
            <a:ext cx="3810062" cy="3837712"/>
          </a:xfrm>
          <a:prstGeom prst="rect">
            <a:avLst/>
          </a:prstGeom>
          <a:effectLst>
            <a:outerShdw blurRad="50800" dist="38100" algn="l" rotWithShape="0">
              <a:prstClr val="black">
                <a:alpha val="40000"/>
              </a:prstClr>
            </a:outerShdw>
          </a:effectLst>
        </p:spPr>
      </p:pic>
      <p:pic>
        <p:nvPicPr>
          <p:cNvPr id="46" name="Picture 45">
            <a:extLst>
              <a:ext uri="{FF2B5EF4-FFF2-40B4-BE49-F238E27FC236}">
                <a16:creationId xmlns:a16="http://schemas.microsoft.com/office/drawing/2014/main" xmlns="" id="{0A9D8E7A-CDD2-4EEE-88AF-ED5821DE9B5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45853" y="492516"/>
            <a:ext cx="3393513" cy="2278856"/>
          </a:xfrm>
          <a:prstGeom prst="rect">
            <a:avLst/>
          </a:prstGeom>
          <a:effectLst>
            <a:outerShdw blurRad="50800" dist="38100" algn="l" rotWithShape="0">
              <a:prstClr val="black">
                <a:alpha val="40000"/>
              </a:prstClr>
            </a:outerShdw>
          </a:effectLst>
        </p:spPr>
      </p:pic>
      <p:pic>
        <p:nvPicPr>
          <p:cNvPr id="47" name="Picture 46" descr="A screenshot of a cell phone&#10;&#10;Description generated with very high confidence">
            <a:extLst>
              <a:ext uri="{FF2B5EF4-FFF2-40B4-BE49-F238E27FC236}">
                <a16:creationId xmlns:a16="http://schemas.microsoft.com/office/drawing/2014/main" xmlns="" id="{D8E0DB19-2E08-4F88-805C-4A0A54AC0E1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48616" y="3539584"/>
            <a:ext cx="3636473" cy="2313489"/>
          </a:xfrm>
          <a:prstGeom prst="rect">
            <a:avLst/>
          </a:prstGeom>
          <a:effectLst>
            <a:outerShdw blurRad="50800" dist="38100" algn="l" rotWithShape="0">
              <a:prstClr val="black">
                <a:alpha val="40000"/>
              </a:prstClr>
            </a:outerShdw>
          </a:effectLst>
        </p:spPr>
      </p:pic>
      <p:sp>
        <p:nvSpPr>
          <p:cNvPr id="48" name="Freeform: Shape 47">
            <a:extLst>
              <a:ext uri="{FF2B5EF4-FFF2-40B4-BE49-F238E27FC236}">
                <a16:creationId xmlns:a16="http://schemas.microsoft.com/office/drawing/2014/main" xmlns="" id="{5ED8CD00-466D-4A04-AB0B-4639EE264D23}"/>
              </a:ext>
            </a:extLst>
          </p:cNvPr>
          <p:cNvSpPr/>
          <p:nvPr/>
        </p:nvSpPr>
        <p:spPr>
          <a:xfrm>
            <a:off x="4033838" y="495301"/>
            <a:ext cx="890588" cy="1769268"/>
          </a:xfrm>
          <a:custGeom>
            <a:avLst/>
            <a:gdLst>
              <a:gd name="connsiteX0" fmla="*/ 0 w 942975"/>
              <a:gd name="connsiteY0" fmla="*/ 433388 h 1704975"/>
              <a:gd name="connsiteX1" fmla="*/ 0 w 942975"/>
              <a:gd name="connsiteY1" fmla="*/ 1704975 h 1704975"/>
              <a:gd name="connsiteX2" fmla="*/ 942975 w 942975"/>
              <a:gd name="connsiteY2" fmla="*/ 800100 h 1704975"/>
              <a:gd name="connsiteX3" fmla="*/ 942975 w 942975"/>
              <a:gd name="connsiteY3" fmla="*/ 0 h 1704975"/>
              <a:gd name="connsiteX4" fmla="*/ 0 w 942975"/>
              <a:gd name="connsiteY4" fmla="*/ 433388 h 1704975"/>
              <a:gd name="connsiteX0" fmla="*/ 54769 w 942975"/>
              <a:gd name="connsiteY0" fmla="*/ 440531 h 1704975"/>
              <a:gd name="connsiteX1" fmla="*/ 0 w 942975"/>
              <a:gd name="connsiteY1" fmla="*/ 1704975 h 1704975"/>
              <a:gd name="connsiteX2" fmla="*/ 942975 w 942975"/>
              <a:gd name="connsiteY2" fmla="*/ 800100 h 1704975"/>
              <a:gd name="connsiteX3" fmla="*/ 942975 w 942975"/>
              <a:gd name="connsiteY3" fmla="*/ 0 h 1704975"/>
              <a:gd name="connsiteX4" fmla="*/ 54769 w 942975"/>
              <a:gd name="connsiteY4" fmla="*/ 440531 h 1704975"/>
              <a:gd name="connsiteX0" fmla="*/ 2382 w 890588"/>
              <a:gd name="connsiteY0" fmla="*/ 440531 h 1769268"/>
              <a:gd name="connsiteX1" fmla="*/ 0 w 890588"/>
              <a:gd name="connsiteY1" fmla="*/ 1769268 h 1769268"/>
              <a:gd name="connsiteX2" fmla="*/ 890588 w 890588"/>
              <a:gd name="connsiteY2" fmla="*/ 800100 h 1769268"/>
              <a:gd name="connsiteX3" fmla="*/ 890588 w 890588"/>
              <a:gd name="connsiteY3" fmla="*/ 0 h 1769268"/>
              <a:gd name="connsiteX4" fmla="*/ 2382 w 890588"/>
              <a:gd name="connsiteY4" fmla="*/ 440531 h 1769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588" h="1769268">
                <a:moveTo>
                  <a:pt x="2382" y="440531"/>
                </a:moveTo>
                <a:lnTo>
                  <a:pt x="0" y="1769268"/>
                </a:lnTo>
                <a:lnTo>
                  <a:pt x="890588" y="800100"/>
                </a:lnTo>
                <a:lnTo>
                  <a:pt x="890588" y="0"/>
                </a:lnTo>
                <a:lnTo>
                  <a:pt x="2382" y="440531"/>
                </a:lnTo>
                <a:close/>
              </a:path>
            </a:pathLst>
          </a:custGeom>
          <a:gradFill flip="none" rotWithShape="1">
            <a:gsLst>
              <a:gs pos="0">
                <a:srgbClr val="183772">
                  <a:alpha val="83000"/>
                </a:srgbClr>
              </a:gs>
              <a:gs pos="100000">
                <a:schemeClr val="bg1">
                  <a:alpha val="0"/>
                </a:schemeClr>
              </a:gs>
            </a:gsLst>
            <a:lin ang="10800000" scaled="1"/>
            <a:tileRect/>
          </a:gradFill>
          <a:ln>
            <a:solidFill>
              <a:srgbClr val="F4F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Freeform: Shape 48">
            <a:extLst>
              <a:ext uri="{FF2B5EF4-FFF2-40B4-BE49-F238E27FC236}">
                <a16:creationId xmlns:a16="http://schemas.microsoft.com/office/drawing/2014/main" xmlns="" id="{BD37C0FC-28C0-4F50-9A02-94EB5B19B77B}"/>
              </a:ext>
            </a:extLst>
          </p:cNvPr>
          <p:cNvSpPr/>
          <p:nvPr/>
        </p:nvSpPr>
        <p:spPr>
          <a:xfrm>
            <a:off x="4057650" y="1402079"/>
            <a:ext cx="880110" cy="4881563"/>
          </a:xfrm>
          <a:custGeom>
            <a:avLst/>
            <a:gdLst>
              <a:gd name="connsiteX0" fmla="*/ 937260 w 937260"/>
              <a:gd name="connsiteY0" fmla="*/ 0 h 4914900"/>
              <a:gd name="connsiteX1" fmla="*/ 0 w 937260"/>
              <a:gd name="connsiteY1" fmla="*/ 1470660 h 4914900"/>
              <a:gd name="connsiteX2" fmla="*/ 0 w 937260"/>
              <a:gd name="connsiteY2" fmla="*/ 4914900 h 4914900"/>
              <a:gd name="connsiteX3" fmla="*/ 929640 w 937260"/>
              <a:gd name="connsiteY3" fmla="*/ 2202180 h 4914900"/>
              <a:gd name="connsiteX4" fmla="*/ 937260 w 937260"/>
              <a:gd name="connsiteY4" fmla="*/ 0 h 4914900"/>
              <a:gd name="connsiteX0" fmla="*/ 937260 w 937260"/>
              <a:gd name="connsiteY0" fmla="*/ 0 h 4914900"/>
              <a:gd name="connsiteX1" fmla="*/ 71437 w 937260"/>
              <a:gd name="connsiteY1" fmla="*/ 1227772 h 4914900"/>
              <a:gd name="connsiteX2" fmla="*/ 0 w 937260"/>
              <a:gd name="connsiteY2" fmla="*/ 4914900 h 4914900"/>
              <a:gd name="connsiteX3" fmla="*/ 929640 w 937260"/>
              <a:gd name="connsiteY3" fmla="*/ 2202180 h 4914900"/>
              <a:gd name="connsiteX4" fmla="*/ 937260 w 937260"/>
              <a:gd name="connsiteY4" fmla="*/ 0 h 4914900"/>
              <a:gd name="connsiteX0" fmla="*/ 880110 w 880110"/>
              <a:gd name="connsiteY0" fmla="*/ 0 h 4881563"/>
              <a:gd name="connsiteX1" fmla="*/ 14287 w 880110"/>
              <a:gd name="connsiteY1" fmla="*/ 1227772 h 4881563"/>
              <a:gd name="connsiteX2" fmla="*/ 0 w 880110"/>
              <a:gd name="connsiteY2" fmla="*/ 4881563 h 4881563"/>
              <a:gd name="connsiteX3" fmla="*/ 872490 w 880110"/>
              <a:gd name="connsiteY3" fmla="*/ 2202180 h 4881563"/>
              <a:gd name="connsiteX4" fmla="*/ 880110 w 880110"/>
              <a:gd name="connsiteY4" fmla="*/ 0 h 4881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10" h="4881563">
                <a:moveTo>
                  <a:pt x="880110" y="0"/>
                </a:moveTo>
                <a:lnTo>
                  <a:pt x="14287" y="1227772"/>
                </a:lnTo>
                <a:cubicBezTo>
                  <a:pt x="9525" y="2445702"/>
                  <a:pt x="4762" y="3663633"/>
                  <a:pt x="0" y="4881563"/>
                </a:cubicBezTo>
                <a:lnTo>
                  <a:pt x="872490" y="2202180"/>
                </a:lnTo>
                <a:lnTo>
                  <a:pt x="880110" y="0"/>
                </a:lnTo>
                <a:close/>
              </a:path>
            </a:pathLst>
          </a:custGeom>
          <a:gradFill flip="none" rotWithShape="1">
            <a:gsLst>
              <a:gs pos="0">
                <a:srgbClr val="183772">
                  <a:alpha val="83000"/>
                </a:srgbClr>
              </a:gs>
              <a:gs pos="100000">
                <a:schemeClr val="bg1">
                  <a:alpha val="0"/>
                </a:schemeClr>
              </a:gs>
            </a:gsLst>
            <a:lin ang="10800000" scaled="1"/>
            <a:tileRect/>
          </a:gradFill>
          <a:ln>
            <a:solidFill>
              <a:srgbClr val="F4F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Freeform: Shape 49">
            <a:extLst>
              <a:ext uri="{FF2B5EF4-FFF2-40B4-BE49-F238E27FC236}">
                <a16:creationId xmlns:a16="http://schemas.microsoft.com/office/drawing/2014/main" xmlns="" id="{CDF33390-6070-4242-9C1F-992CF9E0E868}"/>
              </a:ext>
            </a:extLst>
          </p:cNvPr>
          <p:cNvSpPr/>
          <p:nvPr/>
        </p:nvSpPr>
        <p:spPr>
          <a:xfrm>
            <a:off x="7094220" y="573404"/>
            <a:ext cx="1036320" cy="4554855"/>
          </a:xfrm>
          <a:custGeom>
            <a:avLst/>
            <a:gdLst>
              <a:gd name="connsiteX0" fmla="*/ 0 w 998220"/>
              <a:gd name="connsiteY0" fmla="*/ 3108960 h 4526280"/>
              <a:gd name="connsiteX1" fmla="*/ 998220 w 998220"/>
              <a:gd name="connsiteY1" fmla="*/ 0 h 4526280"/>
              <a:gd name="connsiteX2" fmla="*/ 998220 w 998220"/>
              <a:gd name="connsiteY2" fmla="*/ 2087880 h 4526280"/>
              <a:gd name="connsiteX3" fmla="*/ 15240 w 998220"/>
              <a:gd name="connsiteY3" fmla="*/ 4526280 h 4526280"/>
              <a:gd name="connsiteX4" fmla="*/ 0 w 998220"/>
              <a:gd name="connsiteY4" fmla="*/ 3108960 h 4526280"/>
              <a:gd name="connsiteX0" fmla="*/ 0 w 1036320"/>
              <a:gd name="connsiteY0" fmla="*/ 3137535 h 4554855"/>
              <a:gd name="connsiteX1" fmla="*/ 1036320 w 1036320"/>
              <a:gd name="connsiteY1" fmla="*/ 0 h 4554855"/>
              <a:gd name="connsiteX2" fmla="*/ 998220 w 1036320"/>
              <a:gd name="connsiteY2" fmla="*/ 2116455 h 4554855"/>
              <a:gd name="connsiteX3" fmla="*/ 15240 w 1036320"/>
              <a:gd name="connsiteY3" fmla="*/ 4554855 h 4554855"/>
              <a:gd name="connsiteX4" fmla="*/ 0 w 1036320"/>
              <a:gd name="connsiteY4" fmla="*/ 3137535 h 4554855"/>
              <a:gd name="connsiteX0" fmla="*/ 0 w 1036320"/>
              <a:gd name="connsiteY0" fmla="*/ 3137535 h 4554855"/>
              <a:gd name="connsiteX1" fmla="*/ 1036320 w 1036320"/>
              <a:gd name="connsiteY1" fmla="*/ 0 h 4554855"/>
              <a:gd name="connsiteX2" fmla="*/ 1002982 w 1036320"/>
              <a:gd name="connsiteY2" fmla="*/ 2102167 h 4554855"/>
              <a:gd name="connsiteX3" fmla="*/ 15240 w 1036320"/>
              <a:gd name="connsiteY3" fmla="*/ 4554855 h 4554855"/>
              <a:gd name="connsiteX4" fmla="*/ 0 w 1036320"/>
              <a:gd name="connsiteY4" fmla="*/ 3137535 h 4554855"/>
              <a:gd name="connsiteX0" fmla="*/ 0 w 1036320"/>
              <a:gd name="connsiteY0" fmla="*/ 3137535 h 4554855"/>
              <a:gd name="connsiteX1" fmla="*/ 1036320 w 1036320"/>
              <a:gd name="connsiteY1" fmla="*/ 0 h 4554855"/>
              <a:gd name="connsiteX2" fmla="*/ 1022032 w 1036320"/>
              <a:gd name="connsiteY2" fmla="*/ 2102167 h 4554855"/>
              <a:gd name="connsiteX3" fmla="*/ 15240 w 1036320"/>
              <a:gd name="connsiteY3" fmla="*/ 4554855 h 4554855"/>
              <a:gd name="connsiteX4" fmla="*/ 0 w 1036320"/>
              <a:gd name="connsiteY4" fmla="*/ 3137535 h 4554855"/>
              <a:gd name="connsiteX0" fmla="*/ 0 w 1036320"/>
              <a:gd name="connsiteY0" fmla="*/ 3137535 h 4554855"/>
              <a:gd name="connsiteX1" fmla="*/ 1036320 w 1036320"/>
              <a:gd name="connsiteY1" fmla="*/ 0 h 4554855"/>
              <a:gd name="connsiteX2" fmla="*/ 1022032 w 1036320"/>
              <a:gd name="connsiteY2" fmla="*/ 2102167 h 4554855"/>
              <a:gd name="connsiteX3" fmla="*/ 15240 w 1036320"/>
              <a:gd name="connsiteY3" fmla="*/ 4554855 h 4554855"/>
              <a:gd name="connsiteX4" fmla="*/ 0 w 1036320"/>
              <a:gd name="connsiteY4" fmla="*/ 3137535 h 4554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6320" h="4554855">
                <a:moveTo>
                  <a:pt x="0" y="3137535"/>
                </a:moveTo>
                <a:lnTo>
                  <a:pt x="1036320" y="0"/>
                </a:lnTo>
                <a:cubicBezTo>
                  <a:pt x="1031557" y="700722"/>
                  <a:pt x="1026795" y="1401445"/>
                  <a:pt x="1022032" y="2102167"/>
                </a:cubicBezTo>
                <a:lnTo>
                  <a:pt x="15240" y="4554855"/>
                </a:lnTo>
                <a:lnTo>
                  <a:pt x="0" y="3137535"/>
                </a:lnTo>
                <a:close/>
              </a:path>
            </a:pathLst>
          </a:custGeom>
          <a:gradFill flip="none" rotWithShape="1">
            <a:gsLst>
              <a:gs pos="0">
                <a:srgbClr val="183772">
                  <a:alpha val="83000"/>
                </a:srgbClr>
              </a:gs>
              <a:gs pos="100000">
                <a:schemeClr val="bg1">
                  <a:alpha val="0"/>
                </a:schemeClr>
              </a:gs>
            </a:gsLst>
            <a:lin ang="0" scaled="1"/>
            <a:tileRect/>
          </a:gradFill>
          <a:ln>
            <a:solidFill>
              <a:srgbClr val="F4F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Freeform: Shape 50">
            <a:extLst>
              <a:ext uri="{FF2B5EF4-FFF2-40B4-BE49-F238E27FC236}">
                <a16:creationId xmlns:a16="http://schemas.microsoft.com/office/drawing/2014/main" xmlns="" id="{B35B5AA4-8EA9-4719-B1A3-10525BCB7839}"/>
              </a:ext>
            </a:extLst>
          </p:cNvPr>
          <p:cNvSpPr/>
          <p:nvPr/>
        </p:nvSpPr>
        <p:spPr>
          <a:xfrm>
            <a:off x="7101840" y="3649980"/>
            <a:ext cx="1059180" cy="2293620"/>
          </a:xfrm>
          <a:custGeom>
            <a:avLst/>
            <a:gdLst>
              <a:gd name="connsiteX0" fmla="*/ 0 w 1059180"/>
              <a:gd name="connsiteY0" fmla="*/ 1592580 h 2293620"/>
              <a:gd name="connsiteX1" fmla="*/ 0 w 1059180"/>
              <a:gd name="connsiteY1" fmla="*/ 2293620 h 2293620"/>
              <a:gd name="connsiteX2" fmla="*/ 1059180 w 1059180"/>
              <a:gd name="connsiteY2" fmla="*/ 1028700 h 2293620"/>
              <a:gd name="connsiteX3" fmla="*/ 1059180 w 1059180"/>
              <a:gd name="connsiteY3" fmla="*/ 0 h 2293620"/>
              <a:gd name="connsiteX4" fmla="*/ 0 w 1059180"/>
              <a:gd name="connsiteY4" fmla="*/ 1592580 h 2293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180" h="2293620">
                <a:moveTo>
                  <a:pt x="0" y="1592580"/>
                </a:moveTo>
                <a:lnTo>
                  <a:pt x="0" y="2293620"/>
                </a:lnTo>
                <a:lnTo>
                  <a:pt x="1059180" y="1028700"/>
                </a:lnTo>
                <a:lnTo>
                  <a:pt x="1059180" y="0"/>
                </a:lnTo>
                <a:lnTo>
                  <a:pt x="0" y="1592580"/>
                </a:lnTo>
                <a:close/>
              </a:path>
            </a:pathLst>
          </a:custGeom>
          <a:gradFill flip="none" rotWithShape="1">
            <a:gsLst>
              <a:gs pos="0">
                <a:srgbClr val="183772">
                  <a:alpha val="83000"/>
                </a:srgbClr>
              </a:gs>
              <a:gs pos="100000">
                <a:schemeClr val="bg1">
                  <a:alpha val="0"/>
                </a:schemeClr>
              </a:gs>
            </a:gsLst>
            <a:lin ang="0" scaled="1"/>
            <a:tileRect/>
          </a:gradFill>
          <a:ln>
            <a:solidFill>
              <a:srgbClr val="F4F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2" name="Picture 51">
            <a:extLst>
              <a:ext uri="{FF2B5EF4-FFF2-40B4-BE49-F238E27FC236}">
                <a16:creationId xmlns:a16="http://schemas.microsoft.com/office/drawing/2014/main" xmlns="" id="{ED688B7F-D384-4B4B-BECF-5CAEB95930D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030276" y="4297330"/>
            <a:ext cx="3266792" cy="1104515"/>
          </a:xfrm>
          <a:prstGeom prst="rect">
            <a:avLst/>
          </a:prstGeom>
        </p:spPr>
      </p:pic>
      <p:pic>
        <p:nvPicPr>
          <p:cNvPr id="53" name="Picture 52">
            <a:extLst>
              <a:ext uri="{FF2B5EF4-FFF2-40B4-BE49-F238E27FC236}">
                <a16:creationId xmlns:a16="http://schemas.microsoft.com/office/drawing/2014/main" xmlns="" id="{FEEB4F2E-EFB1-4A05-85D2-5E9B1B84013B}"/>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rot="1989008">
            <a:off x="10023883" y="5168309"/>
            <a:ext cx="183054" cy="183054"/>
          </a:xfrm>
          <a:prstGeom prst="rect">
            <a:avLst/>
          </a:prstGeom>
        </p:spPr>
      </p:pic>
      <p:sp>
        <p:nvSpPr>
          <p:cNvPr id="54" name="TextBox 53">
            <a:extLst>
              <a:ext uri="{FF2B5EF4-FFF2-40B4-BE49-F238E27FC236}">
                <a16:creationId xmlns:a16="http://schemas.microsoft.com/office/drawing/2014/main" xmlns="" id="{003A65F3-F7F0-4DBD-BA14-E5CC6F879B85}"/>
              </a:ext>
            </a:extLst>
          </p:cNvPr>
          <p:cNvSpPr txBox="1"/>
          <p:nvPr/>
        </p:nvSpPr>
        <p:spPr>
          <a:xfrm>
            <a:off x="8279029" y="4282002"/>
            <a:ext cx="2102914" cy="230832"/>
          </a:xfrm>
          <a:prstGeom prst="rect">
            <a:avLst/>
          </a:prstGeom>
          <a:noFill/>
        </p:spPr>
        <p:txBody>
          <a:bodyPr wrap="square" rtlCol="0">
            <a:spAutoFit/>
          </a:bodyPr>
          <a:lstStyle/>
          <a:p>
            <a:r>
              <a:rPr lang="en-US" sz="900" dirty="0"/>
              <a:t>Standard High School (RUTHERFORD, SC)</a:t>
            </a:r>
          </a:p>
        </p:txBody>
      </p:sp>
      <p:sp>
        <p:nvSpPr>
          <p:cNvPr id="55" name="TextBox 54">
            <a:extLst>
              <a:ext uri="{FF2B5EF4-FFF2-40B4-BE49-F238E27FC236}">
                <a16:creationId xmlns:a16="http://schemas.microsoft.com/office/drawing/2014/main" xmlns="" id="{0B9FFEEC-2C07-45AB-A7C2-65741028D1B9}"/>
              </a:ext>
            </a:extLst>
          </p:cNvPr>
          <p:cNvSpPr txBox="1"/>
          <p:nvPr/>
        </p:nvSpPr>
        <p:spPr>
          <a:xfrm>
            <a:off x="8279029" y="4249169"/>
            <a:ext cx="2029353" cy="276999"/>
          </a:xfrm>
          <a:prstGeom prst="rect">
            <a:avLst/>
          </a:prstGeom>
          <a:noFill/>
        </p:spPr>
        <p:txBody>
          <a:bodyPr wrap="square" rtlCol="0">
            <a:spAutoFit/>
          </a:bodyPr>
          <a:lstStyle/>
          <a:p>
            <a:r>
              <a:rPr lang="en-US" sz="1200" dirty="0"/>
              <a:t>Standard</a:t>
            </a:r>
          </a:p>
        </p:txBody>
      </p:sp>
      <p:pic>
        <p:nvPicPr>
          <p:cNvPr id="56" name="Picture 55">
            <a:extLst>
              <a:ext uri="{FF2B5EF4-FFF2-40B4-BE49-F238E27FC236}">
                <a16:creationId xmlns:a16="http://schemas.microsoft.com/office/drawing/2014/main" xmlns="" id="{7EF7D8C3-F5EC-4C37-8271-2DDE20BA21BB}"/>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rot="1989008">
            <a:off x="9246580" y="5553449"/>
            <a:ext cx="183054" cy="183054"/>
          </a:xfrm>
          <a:prstGeom prst="rect">
            <a:avLst/>
          </a:prstGeom>
        </p:spPr>
      </p:pic>
      <p:pic>
        <p:nvPicPr>
          <p:cNvPr id="57" name="Picture 56" descr="A screenshot of a cell phone&#10;&#10;Description generated with very high confidence">
            <a:extLst>
              <a:ext uri="{FF2B5EF4-FFF2-40B4-BE49-F238E27FC236}">
                <a16:creationId xmlns:a16="http://schemas.microsoft.com/office/drawing/2014/main" xmlns="" id="{E07C3120-4B02-4317-BA7B-17D81D59128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207635" y="165253"/>
            <a:ext cx="9489744" cy="6342234"/>
          </a:xfrm>
          <a:prstGeom prst="rect">
            <a:avLst/>
          </a:prstGeom>
        </p:spPr>
      </p:pic>
      <p:pic>
        <p:nvPicPr>
          <p:cNvPr id="58" name="Picture 57">
            <a:extLst>
              <a:ext uri="{FF2B5EF4-FFF2-40B4-BE49-F238E27FC236}">
                <a16:creationId xmlns:a16="http://schemas.microsoft.com/office/drawing/2014/main" xmlns="" id="{9CDB6961-4561-4B57-AB46-9DD8B4F34DB3}"/>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rot="1989008">
            <a:off x="6550693" y="4060286"/>
            <a:ext cx="259017" cy="259017"/>
          </a:xfrm>
          <a:prstGeom prst="rect">
            <a:avLst/>
          </a:prstGeom>
        </p:spPr>
      </p:pic>
      <p:pic>
        <p:nvPicPr>
          <p:cNvPr id="59" name="Picture 58">
            <a:extLst>
              <a:ext uri="{FF2B5EF4-FFF2-40B4-BE49-F238E27FC236}">
                <a16:creationId xmlns:a16="http://schemas.microsoft.com/office/drawing/2014/main" xmlns="" id="{1ED799F4-6F93-4177-8C47-E5E8513BF1B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269889" y="241057"/>
            <a:ext cx="9490371" cy="6277647"/>
          </a:xfrm>
          <a:prstGeom prst="rect">
            <a:avLst/>
          </a:prstGeom>
        </p:spPr>
      </p:pic>
      <p:pic>
        <p:nvPicPr>
          <p:cNvPr id="60" name="Picture 59">
            <a:extLst>
              <a:ext uri="{FF2B5EF4-FFF2-40B4-BE49-F238E27FC236}">
                <a16:creationId xmlns:a16="http://schemas.microsoft.com/office/drawing/2014/main" xmlns="" id="{648D2D4E-23F4-4260-8CB4-0A35D606367D}"/>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rot="1989008">
            <a:off x="8469656" y="3881034"/>
            <a:ext cx="259017" cy="259017"/>
          </a:xfrm>
          <a:prstGeom prst="rect">
            <a:avLst/>
          </a:prstGeom>
        </p:spPr>
      </p:pic>
      <p:pic>
        <p:nvPicPr>
          <p:cNvPr id="61" name="Picture 60">
            <a:extLst>
              <a:ext uri="{FF2B5EF4-FFF2-40B4-BE49-F238E27FC236}">
                <a16:creationId xmlns:a16="http://schemas.microsoft.com/office/drawing/2014/main" xmlns="" id="{D68E1720-641E-4D2A-9F5E-BAD5B39DE3E7}"/>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653563" y="2639013"/>
            <a:ext cx="6744847" cy="2076727"/>
          </a:xfrm>
          <a:prstGeom prst="rect">
            <a:avLst/>
          </a:prstGeom>
        </p:spPr>
      </p:pic>
      <p:pic>
        <p:nvPicPr>
          <p:cNvPr id="62" name="Picture 61">
            <a:extLst>
              <a:ext uri="{FF2B5EF4-FFF2-40B4-BE49-F238E27FC236}">
                <a16:creationId xmlns:a16="http://schemas.microsoft.com/office/drawing/2014/main" xmlns="" id="{8695C526-85B9-40BB-8E7E-36E8350F3974}"/>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rot="1989008">
            <a:off x="3094260" y="4480910"/>
            <a:ext cx="259017" cy="259017"/>
          </a:xfrm>
          <a:prstGeom prst="rect">
            <a:avLst/>
          </a:prstGeom>
        </p:spPr>
      </p:pic>
      <p:sp>
        <p:nvSpPr>
          <p:cNvPr id="63" name="TextBox 62">
            <a:extLst>
              <a:ext uri="{FF2B5EF4-FFF2-40B4-BE49-F238E27FC236}">
                <a16:creationId xmlns:a16="http://schemas.microsoft.com/office/drawing/2014/main" xmlns="" id="{2479EB5C-3166-44A4-914D-2BBAA3A22286}"/>
              </a:ext>
            </a:extLst>
          </p:cNvPr>
          <p:cNvSpPr txBox="1"/>
          <p:nvPr/>
        </p:nvSpPr>
        <p:spPr>
          <a:xfrm>
            <a:off x="2877158" y="3856579"/>
            <a:ext cx="2029353" cy="338554"/>
          </a:xfrm>
          <a:prstGeom prst="rect">
            <a:avLst/>
          </a:prstGeom>
          <a:noFill/>
        </p:spPr>
        <p:txBody>
          <a:bodyPr wrap="square" rtlCol="0">
            <a:spAutoFit/>
          </a:bodyPr>
          <a:lstStyle/>
          <a:p>
            <a:r>
              <a:rPr lang="en-US" sz="1600" dirty="0"/>
              <a:t>evelynh@email.com</a:t>
            </a:r>
          </a:p>
        </p:txBody>
      </p:sp>
      <p:pic>
        <p:nvPicPr>
          <p:cNvPr id="64" name="Picture 63">
            <a:extLst>
              <a:ext uri="{FF2B5EF4-FFF2-40B4-BE49-F238E27FC236}">
                <a16:creationId xmlns:a16="http://schemas.microsoft.com/office/drawing/2014/main" xmlns="" id="{1F96EE8B-8E8F-479B-B50D-DAE0D29E1C55}"/>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971432" y="454656"/>
            <a:ext cx="5772954" cy="2624070"/>
          </a:xfrm>
          <a:prstGeom prst="rect">
            <a:avLst/>
          </a:prstGeom>
          <a:effectLst>
            <a:outerShdw blurRad="50800" dist="38100" dir="5400000" algn="t" rotWithShape="0">
              <a:prstClr val="black">
                <a:alpha val="40000"/>
              </a:prstClr>
            </a:outerShdw>
          </a:effectLst>
        </p:spPr>
      </p:pic>
      <p:sp>
        <p:nvSpPr>
          <p:cNvPr id="65" name="Arrow: Left 64">
            <a:extLst>
              <a:ext uri="{FF2B5EF4-FFF2-40B4-BE49-F238E27FC236}">
                <a16:creationId xmlns:a16="http://schemas.microsoft.com/office/drawing/2014/main" xmlns="" id="{EB1837A0-3B66-4886-8E0C-45108C580DA8}"/>
              </a:ext>
            </a:extLst>
          </p:cNvPr>
          <p:cNvSpPr/>
          <p:nvPr/>
        </p:nvSpPr>
        <p:spPr>
          <a:xfrm rot="10800000">
            <a:off x="2029967" y="3918133"/>
            <a:ext cx="598390" cy="276999"/>
          </a:xfrm>
          <a:prstGeom prst="leftArrow">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xmlns="" id="{ABBD4D85-997A-4252-B491-5872F8361466}"/>
              </a:ext>
            </a:extLst>
          </p:cNvPr>
          <p:cNvSpPr txBox="1"/>
          <p:nvPr/>
        </p:nvSpPr>
        <p:spPr>
          <a:xfrm>
            <a:off x="435235" y="3534860"/>
            <a:ext cx="1578187" cy="1169551"/>
          </a:xfrm>
          <a:prstGeom prst="rect">
            <a:avLst/>
          </a:prstGeom>
          <a:noFill/>
        </p:spPr>
        <p:txBody>
          <a:bodyPr wrap="square" rtlCol="0">
            <a:spAutoFit/>
          </a:bodyPr>
          <a:lstStyle/>
          <a:p>
            <a:r>
              <a:rPr lang="en-US" sz="1400" dirty="0"/>
              <a:t>A mobile number may also be used instead of an email when sending an invitation.</a:t>
            </a:r>
          </a:p>
        </p:txBody>
      </p:sp>
      <p:sp>
        <p:nvSpPr>
          <p:cNvPr id="67" name="TextBox 66">
            <a:extLst>
              <a:ext uri="{FF2B5EF4-FFF2-40B4-BE49-F238E27FC236}">
                <a16:creationId xmlns:a16="http://schemas.microsoft.com/office/drawing/2014/main" xmlns="" id="{3E88BC7B-A9D9-40A6-AAAF-41C0480E8EE7}"/>
              </a:ext>
            </a:extLst>
          </p:cNvPr>
          <p:cNvSpPr txBox="1"/>
          <p:nvPr/>
        </p:nvSpPr>
        <p:spPr>
          <a:xfrm>
            <a:off x="523560" y="4267896"/>
            <a:ext cx="1578187" cy="954107"/>
          </a:xfrm>
          <a:prstGeom prst="rect">
            <a:avLst/>
          </a:prstGeom>
          <a:noFill/>
        </p:spPr>
        <p:txBody>
          <a:bodyPr wrap="square" rtlCol="0">
            <a:spAutoFit/>
          </a:bodyPr>
          <a:lstStyle/>
          <a:p>
            <a:r>
              <a:rPr lang="en-US" sz="1400" dirty="0"/>
              <a:t>Multiple parents can be invited to link to a student account. </a:t>
            </a:r>
          </a:p>
        </p:txBody>
      </p:sp>
      <p:pic>
        <p:nvPicPr>
          <p:cNvPr id="68" name="Picture 67" descr="A picture containing screenshot&#10;&#10;Description generated with very high confidence">
            <a:extLst>
              <a:ext uri="{FF2B5EF4-FFF2-40B4-BE49-F238E27FC236}">
                <a16:creationId xmlns:a16="http://schemas.microsoft.com/office/drawing/2014/main" xmlns="" id="{54334B40-7268-43AE-A59A-AB90A78D8669}"/>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78699" y="478384"/>
            <a:ext cx="11149441" cy="2421597"/>
          </a:xfrm>
          <a:prstGeom prst="rect">
            <a:avLst/>
          </a:prstGeom>
        </p:spPr>
      </p:pic>
      <p:sp>
        <p:nvSpPr>
          <p:cNvPr id="69" name="Arrow: Left 68">
            <a:extLst>
              <a:ext uri="{FF2B5EF4-FFF2-40B4-BE49-F238E27FC236}">
                <a16:creationId xmlns:a16="http://schemas.microsoft.com/office/drawing/2014/main" xmlns="" id="{5954781C-D76A-40A8-BEA9-94180C1B1B7E}"/>
              </a:ext>
            </a:extLst>
          </p:cNvPr>
          <p:cNvSpPr/>
          <p:nvPr/>
        </p:nvSpPr>
        <p:spPr>
          <a:xfrm rot="16200000">
            <a:off x="5630890" y="1884146"/>
            <a:ext cx="922351" cy="276999"/>
          </a:xfrm>
          <a:prstGeom prst="leftArrow">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xmlns="" id="{5902F330-4304-4D7F-8036-E2FB1C970CB4}"/>
              </a:ext>
            </a:extLst>
          </p:cNvPr>
          <p:cNvSpPr txBox="1"/>
          <p:nvPr/>
        </p:nvSpPr>
        <p:spPr>
          <a:xfrm>
            <a:off x="1718144" y="2743752"/>
            <a:ext cx="8663799" cy="923330"/>
          </a:xfrm>
          <a:prstGeom prst="rect">
            <a:avLst/>
          </a:prstGeom>
          <a:noFill/>
        </p:spPr>
        <p:txBody>
          <a:bodyPr wrap="square" rtlCol="0">
            <a:spAutoFit/>
          </a:bodyPr>
          <a:lstStyle/>
          <a:p>
            <a:r>
              <a:rPr lang="en-US" dirty="0"/>
              <a:t>But, before we see what the parent sees, lets go ahead and finish with the student filling out the forms. After sending the invitation they were left with the option of moving directly on to the forms. </a:t>
            </a:r>
          </a:p>
        </p:txBody>
      </p:sp>
      <p:pic>
        <p:nvPicPr>
          <p:cNvPr id="72" name="Picture 71">
            <a:extLst>
              <a:ext uri="{FF2B5EF4-FFF2-40B4-BE49-F238E27FC236}">
                <a16:creationId xmlns:a16="http://schemas.microsoft.com/office/drawing/2014/main" xmlns="" id="{E16FF457-17D5-4150-A84E-07945F4D6520}"/>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rot="1989008">
            <a:off x="6123912" y="2106029"/>
            <a:ext cx="259017" cy="259017"/>
          </a:xfrm>
          <a:prstGeom prst="rect">
            <a:avLst/>
          </a:prstGeom>
        </p:spPr>
      </p:pic>
      <p:sp>
        <p:nvSpPr>
          <p:cNvPr id="73" name="TextBox 72">
            <a:extLst>
              <a:ext uri="{FF2B5EF4-FFF2-40B4-BE49-F238E27FC236}">
                <a16:creationId xmlns:a16="http://schemas.microsoft.com/office/drawing/2014/main" xmlns="" id="{B4110870-A0ED-446C-BEE5-C33A60A9B7FB}"/>
              </a:ext>
            </a:extLst>
          </p:cNvPr>
          <p:cNvSpPr txBox="1"/>
          <p:nvPr/>
        </p:nvSpPr>
        <p:spPr>
          <a:xfrm>
            <a:off x="1831537" y="2887822"/>
            <a:ext cx="8568598" cy="923330"/>
          </a:xfrm>
          <a:prstGeom prst="rect">
            <a:avLst/>
          </a:prstGeom>
          <a:noFill/>
        </p:spPr>
        <p:txBody>
          <a:bodyPr wrap="square" rtlCol="0">
            <a:spAutoFit/>
          </a:bodyPr>
          <a:lstStyle/>
          <a:p>
            <a:r>
              <a:rPr lang="en-US" dirty="0"/>
              <a:t>The parent will then receive the following message with a link to create an account. Clicking on the link will take them to the main signup page and prompt them to create an account or log in to an existing account they have previously created. </a:t>
            </a:r>
          </a:p>
        </p:txBody>
      </p:sp>
    </p:spTree>
    <p:extLst>
      <p:ext uri="{BB962C8B-B14F-4D97-AF65-F5344CB8AC3E}">
        <p14:creationId xmlns:p14="http://schemas.microsoft.com/office/powerpoint/2010/main" val="2850121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35"/>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36"/>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34"/>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38"/>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37"/>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33"/>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40"/>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39"/>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nodeType="clickEffect">
                                  <p:stCondLst>
                                    <p:cond delay="0"/>
                                  </p:stCondLst>
                                  <p:childTnLst>
                                    <p:set>
                                      <p:cBhvr>
                                        <p:cTn id="60" dur="1" fill="hold">
                                          <p:stCondLst>
                                            <p:cond delay="0"/>
                                          </p:stCondLst>
                                        </p:cTn>
                                        <p:tgtEl>
                                          <p:spTgt spid="4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41"/>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4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4"/>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49"/>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0"/>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6"/>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4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iterate type="lt">
                                    <p:tmAbs val="100"/>
                                  </p:iterate>
                                  <p:childTnLst>
                                    <p:set>
                                      <p:cBhvr>
                                        <p:cTn id="90" dur="1" fill="hold">
                                          <p:stCondLst>
                                            <p:cond delay="0"/>
                                          </p:stCondLst>
                                        </p:cTn>
                                        <p:tgtEl>
                                          <p:spTgt spid="55"/>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52"/>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53"/>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xit" presetSubtype="0" fill="hold" nodeType="clickEffect">
                                  <p:stCondLst>
                                    <p:cond delay="0"/>
                                  </p:stCondLst>
                                  <p:childTnLst>
                                    <p:set>
                                      <p:cBhvr>
                                        <p:cTn id="102" dur="1" fill="hold">
                                          <p:stCondLst>
                                            <p:cond delay="0"/>
                                          </p:stCondLst>
                                        </p:cTn>
                                        <p:tgtEl>
                                          <p:spTgt spid="53"/>
                                        </p:tgtEl>
                                        <p:attrNameLst>
                                          <p:attrName>style.visibility</p:attrName>
                                        </p:attrNameLst>
                                      </p:cBhvr>
                                      <p:to>
                                        <p:strVal val="hidden"/>
                                      </p:to>
                                    </p:set>
                                  </p:childTnLst>
                                </p:cTn>
                              </p:par>
                              <p:par>
                                <p:cTn id="103" presetID="1" presetClass="exit" presetSubtype="0" fill="hold" grpId="1" nodeType="withEffect">
                                  <p:stCondLst>
                                    <p:cond delay="0"/>
                                  </p:stCondLst>
                                  <p:iterate type="lt">
                                    <p:tmAbs val="0"/>
                                  </p:iterate>
                                  <p:childTnLst>
                                    <p:set>
                                      <p:cBhvr>
                                        <p:cTn id="104" dur="1" fill="hold">
                                          <p:stCondLst>
                                            <p:cond delay="0"/>
                                          </p:stCondLst>
                                        </p:cTn>
                                        <p:tgtEl>
                                          <p:spTgt spid="55"/>
                                        </p:tgtEl>
                                        <p:attrNameLst>
                                          <p:attrName>style.visibility</p:attrName>
                                        </p:attrNameLst>
                                      </p:cBhvr>
                                      <p:to>
                                        <p:strVal val="hidden"/>
                                      </p:to>
                                    </p:set>
                                  </p:childTnLst>
                                </p:cTn>
                              </p:par>
                              <p:par>
                                <p:cTn id="105" presetID="1" presetClass="exit" presetSubtype="0" fill="hold" nodeType="withEffect">
                                  <p:stCondLst>
                                    <p:cond delay="0"/>
                                  </p:stCondLst>
                                  <p:childTnLst>
                                    <p:set>
                                      <p:cBhvr>
                                        <p:cTn id="106" dur="1" fill="hold">
                                          <p:stCondLst>
                                            <p:cond delay="0"/>
                                          </p:stCondLst>
                                        </p:cTn>
                                        <p:tgtEl>
                                          <p:spTgt spid="52"/>
                                        </p:tgtEl>
                                        <p:attrNameLst>
                                          <p:attrName>style.visibility</p:attrName>
                                        </p:attrNameLst>
                                      </p:cBhvr>
                                      <p:to>
                                        <p:strVal val="hidden"/>
                                      </p:to>
                                    </p:set>
                                  </p:childTnLst>
                                </p:cTn>
                              </p:par>
                              <p:par>
                                <p:cTn id="107" presetID="1" presetClass="entr" presetSubtype="0" fill="hold" grpId="0" nodeType="withEffect">
                                  <p:stCondLst>
                                    <p:cond delay="0"/>
                                  </p:stCondLst>
                                  <p:childTnLst>
                                    <p:set>
                                      <p:cBhvr>
                                        <p:cTn id="108" dur="1" fill="hold">
                                          <p:stCondLst>
                                            <p:cond delay="0"/>
                                          </p:stCondLst>
                                        </p:cTn>
                                        <p:tgtEl>
                                          <p:spTgt spid="54"/>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nodeType="clickEffect">
                                  <p:stCondLst>
                                    <p:cond delay="0"/>
                                  </p:stCondLst>
                                  <p:childTnLst>
                                    <p:set>
                                      <p:cBhvr>
                                        <p:cTn id="112" dur="1" fill="hold">
                                          <p:stCondLst>
                                            <p:cond delay="0"/>
                                          </p:stCondLst>
                                        </p:cTn>
                                        <p:tgtEl>
                                          <p:spTgt spid="56"/>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xit" presetSubtype="0" fill="hold" nodeType="clickEffect">
                                  <p:stCondLst>
                                    <p:cond delay="0"/>
                                  </p:stCondLst>
                                  <p:childTnLst>
                                    <p:set>
                                      <p:cBhvr>
                                        <p:cTn id="116" dur="1" fill="hold">
                                          <p:stCondLst>
                                            <p:cond delay="0"/>
                                          </p:stCondLst>
                                        </p:cTn>
                                        <p:tgtEl>
                                          <p:spTgt spid="56"/>
                                        </p:tgtEl>
                                        <p:attrNameLst>
                                          <p:attrName>style.visibility</p:attrName>
                                        </p:attrNameLst>
                                      </p:cBhvr>
                                      <p:to>
                                        <p:strVal val="hidden"/>
                                      </p:to>
                                    </p:set>
                                  </p:childTnLst>
                                </p:cTn>
                              </p:par>
                              <p:par>
                                <p:cTn id="117" presetID="1" presetClass="exit" presetSubtype="0" fill="hold" grpId="1" nodeType="withEffect">
                                  <p:stCondLst>
                                    <p:cond delay="0"/>
                                  </p:stCondLst>
                                  <p:childTnLst>
                                    <p:set>
                                      <p:cBhvr>
                                        <p:cTn id="118" dur="1" fill="hold">
                                          <p:stCondLst>
                                            <p:cond delay="0"/>
                                          </p:stCondLst>
                                        </p:cTn>
                                        <p:tgtEl>
                                          <p:spTgt spid="54"/>
                                        </p:tgtEl>
                                        <p:attrNameLst>
                                          <p:attrName>style.visibility</p:attrName>
                                        </p:attrNameLst>
                                      </p:cBhvr>
                                      <p:to>
                                        <p:strVal val="hidden"/>
                                      </p:to>
                                    </p:set>
                                  </p:childTnLst>
                                </p:cTn>
                              </p:par>
                              <p:par>
                                <p:cTn id="119" presetID="1" presetClass="exit" presetSubtype="0" fill="hold" nodeType="withEffect">
                                  <p:stCondLst>
                                    <p:cond delay="0"/>
                                  </p:stCondLst>
                                  <p:childTnLst>
                                    <p:set>
                                      <p:cBhvr>
                                        <p:cTn id="120" dur="1" fill="hold">
                                          <p:stCondLst>
                                            <p:cond delay="0"/>
                                          </p:stCondLst>
                                        </p:cTn>
                                        <p:tgtEl>
                                          <p:spTgt spid="43"/>
                                        </p:tgtEl>
                                        <p:attrNameLst>
                                          <p:attrName>style.visibility</p:attrName>
                                        </p:attrNameLst>
                                      </p:cBhvr>
                                      <p:to>
                                        <p:strVal val="hidden"/>
                                      </p:to>
                                    </p:set>
                                  </p:childTnLst>
                                </p:cTn>
                              </p:par>
                              <p:par>
                                <p:cTn id="121" presetID="1" presetClass="exit" presetSubtype="0" fill="hold" grpId="1" nodeType="withEffect">
                                  <p:stCondLst>
                                    <p:cond delay="0"/>
                                  </p:stCondLst>
                                  <p:childTnLst>
                                    <p:set>
                                      <p:cBhvr>
                                        <p:cTn id="122" dur="1" fill="hold">
                                          <p:stCondLst>
                                            <p:cond delay="0"/>
                                          </p:stCondLst>
                                        </p:cTn>
                                        <p:tgtEl>
                                          <p:spTgt spid="48"/>
                                        </p:tgtEl>
                                        <p:attrNameLst>
                                          <p:attrName>style.visibility</p:attrName>
                                        </p:attrNameLst>
                                      </p:cBhvr>
                                      <p:to>
                                        <p:strVal val="hidden"/>
                                      </p:to>
                                    </p:set>
                                  </p:childTnLst>
                                </p:cTn>
                              </p:par>
                              <p:par>
                                <p:cTn id="123" presetID="1" presetClass="exit" presetSubtype="0" fill="hold" nodeType="withEffect">
                                  <p:stCondLst>
                                    <p:cond delay="0"/>
                                  </p:stCondLst>
                                  <p:childTnLst>
                                    <p:set>
                                      <p:cBhvr>
                                        <p:cTn id="124" dur="1" fill="hold">
                                          <p:stCondLst>
                                            <p:cond delay="0"/>
                                          </p:stCondLst>
                                        </p:cTn>
                                        <p:tgtEl>
                                          <p:spTgt spid="44"/>
                                        </p:tgtEl>
                                        <p:attrNameLst>
                                          <p:attrName>style.visibility</p:attrName>
                                        </p:attrNameLst>
                                      </p:cBhvr>
                                      <p:to>
                                        <p:strVal val="hidden"/>
                                      </p:to>
                                    </p:set>
                                  </p:childTnLst>
                                </p:cTn>
                              </p:par>
                              <p:par>
                                <p:cTn id="125" presetID="1" presetClass="exit" presetSubtype="0" fill="hold" grpId="1" nodeType="withEffect">
                                  <p:stCondLst>
                                    <p:cond delay="0"/>
                                  </p:stCondLst>
                                  <p:childTnLst>
                                    <p:set>
                                      <p:cBhvr>
                                        <p:cTn id="126" dur="1" fill="hold">
                                          <p:stCondLst>
                                            <p:cond delay="0"/>
                                          </p:stCondLst>
                                        </p:cTn>
                                        <p:tgtEl>
                                          <p:spTgt spid="49"/>
                                        </p:tgtEl>
                                        <p:attrNameLst>
                                          <p:attrName>style.visibility</p:attrName>
                                        </p:attrNameLst>
                                      </p:cBhvr>
                                      <p:to>
                                        <p:strVal val="hidden"/>
                                      </p:to>
                                    </p:set>
                                  </p:childTnLst>
                                </p:cTn>
                              </p:par>
                              <p:par>
                                <p:cTn id="127" presetID="1" presetClass="exit" presetSubtype="0" fill="hold" nodeType="withEffect">
                                  <p:stCondLst>
                                    <p:cond delay="0"/>
                                  </p:stCondLst>
                                  <p:childTnLst>
                                    <p:set>
                                      <p:cBhvr>
                                        <p:cTn id="128" dur="1" fill="hold">
                                          <p:stCondLst>
                                            <p:cond delay="0"/>
                                          </p:stCondLst>
                                        </p:cTn>
                                        <p:tgtEl>
                                          <p:spTgt spid="45"/>
                                        </p:tgtEl>
                                        <p:attrNameLst>
                                          <p:attrName>style.visibility</p:attrName>
                                        </p:attrNameLst>
                                      </p:cBhvr>
                                      <p:to>
                                        <p:strVal val="hidden"/>
                                      </p:to>
                                    </p:set>
                                  </p:childTnLst>
                                </p:cTn>
                              </p:par>
                              <p:par>
                                <p:cTn id="129" presetID="1" presetClass="exit" presetSubtype="0" fill="hold" grpId="1" nodeType="withEffect">
                                  <p:stCondLst>
                                    <p:cond delay="0"/>
                                  </p:stCondLst>
                                  <p:childTnLst>
                                    <p:set>
                                      <p:cBhvr>
                                        <p:cTn id="130" dur="1" fill="hold">
                                          <p:stCondLst>
                                            <p:cond delay="0"/>
                                          </p:stCondLst>
                                        </p:cTn>
                                        <p:tgtEl>
                                          <p:spTgt spid="50"/>
                                        </p:tgtEl>
                                        <p:attrNameLst>
                                          <p:attrName>style.visibility</p:attrName>
                                        </p:attrNameLst>
                                      </p:cBhvr>
                                      <p:to>
                                        <p:strVal val="hidden"/>
                                      </p:to>
                                    </p:set>
                                  </p:childTnLst>
                                </p:cTn>
                              </p:par>
                              <p:par>
                                <p:cTn id="131" presetID="1" presetClass="exit" presetSubtype="0" fill="hold" nodeType="withEffect">
                                  <p:stCondLst>
                                    <p:cond delay="0"/>
                                  </p:stCondLst>
                                  <p:childTnLst>
                                    <p:set>
                                      <p:cBhvr>
                                        <p:cTn id="132" dur="1" fill="hold">
                                          <p:stCondLst>
                                            <p:cond delay="0"/>
                                          </p:stCondLst>
                                        </p:cTn>
                                        <p:tgtEl>
                                          <p:spTgt spid="46"/>
                                        </p:tgtEl>
                                        <p:attrNameLst>
                                          <p:attrName>style.visibility</p:attrName>
                                        </p:attrNameLst>
                                      </p:cBhvr>
                                      <p:to>
                                        <p:strVal val="hidden"/>
                                      </p:to>
                                    </p:set>
                                  </p:childTnLst>
                                </p:cTn>
                              </p:par>
                              <p:par>
                                <p:cTn id="133" presetID="1" presetClass="exit" presetSubtype="0" fill="hold" nodeType="withEffect">
                                  <p:stCondLst>
                                    <p:cond delay="0"/>
                                  </p:stCondLst>
                                  <p:childTnLst>
                                    <p:set>
                                      <p:cBhvr>
                                        <p:cTn id="134" dur="1" fill="hold">
                                          <p:stCondLst>
                                            <p:cond delay="0"/>
                                          </p:stCondLst>
                                        </p:cTn>
                                        <p:tgtEl>
                                          <p:spTgt spid="47"/>
                                        </p:tgtEl>
                                        <p:attrNameLst>
                                          <p:attrName>style.visibility</p:attrName>
                                        </p:attrNameLst>
                                      </p:cBhvr>
                                      <p:to>
                                        <p:strVal val="hidden"/>
                                      </p:to>
                                    </p:set>
                                  </p:childTnLst>
                                </p:cTn>
                              </p:par>
                              <p:par>
                                <p:cTn id="135" presetID="1" presetClass="exit" presetSubtype="0" fill="hold" grpId="1" nodeType="withEffect">
                                  <p:stCondLst>
                                    <p:cond delay="0"/>
                                  </p:stCondLst>
                                  <p:childTnLst>
                                    <p:set>
                                      <p:cBhvr>
                                        <p:cTn id="136" dur="1" fill="hold">
                                          <p:stCondLst>
                                            <p:cond delay="0"/>
                                          </p:stCondLst>
                                        </p:cTn>
                                        <p:tgtEl>
                                          <p:spTgt spid="51"/>
                                        </p:tgtEl>
                                        <p:attrNameLst>
                                          <p:attrName>style.visibility</p:attrName>
                                        </p:attrNameLst>
                                      </p:cBhvr>
                                      <p:to>
                                        <p:strVal val="hidden"/>
                                      </p:to>
                                    </p:set>
                                  </p:childTnLst>
                                </p:cTn>
                              </p:par>
                              <p:par>
                                <p:cTn id="137" presetID="1" presetClass="entr" presetSubtype="0" fill="hold" nodeType="withEffect">
                                  <p:stCondLst>
                                    <p:cond delay="0"/>
                                  </p:stCondLst>
                                  <p:childTnLst>
                                    <p:set>
                                      <p:cBhvr>
                                        <p:cTn id="138" dur="1" fill="hold">
                                          <p:stCondLst>
                                            <p:cond delay="0"/>
                                          </p:stCondLst>
                                        </p:cTn>
                                        <p:tgtEl>
                                          <p:spTgt spid="57"/>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nodeType="clickEffect">
                                  <p:stCondLst>
                                    <p:cond delay="0"/>
                                  </p:stCondLst>
                                  <p:childTnLst>
                                    <p:set>
                                      <p:cBhvr>
                                        <p:cTn id="142" dur="1" fill="hold">
                                          <p:stCondLst>
                                            <p:cond delay="0"/>
                                          </p:stCondLst>
                                        </p:cTn>
                                        <p:tgtEl>
                                          <p:spTgt spid="58"/>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xit" presetSubtype="0" fill="hold" nodeType="clickEffect">
                                  <p:stCondLst>
                                    <p:cond delay="0"/>
                                  </p:stCondLst>
                                  <p:childTnLst>
                                    <p:set>
                                      <p:cBhvr>
                                        <p:cTn id="146" dur="1" fill="hold">
                                          <p:stCondLst>
                                            <p:cond delay="0"/>
                                          </p:stCondLst>
                                        </p:cTn>
                                        <p:tgtEl>
                                          <p:spTgt spid="58"/>
                                        </p:tgtEl>
                                        <p:attrNameLst>
                                          <p:attrName>style.visibility</p:attrName>
                                        </p:attrNameLst>
                                      </p:cBhvr>
                                      <p:to>
                                        <p:strVal val="hidden"/>
                                      </p:to>
                                    </p:set>
                                  </p:childTnLst>
                                </p:cTn>
                              </p:par>
                              <p:par>
                                <p:cTn id="147" presetID="1" presetClass="exit" presetSubtype="0" fill="hold" nodeType="withEffect">
                                  <p:stCondLst>
                                    <p:cond delay="0"/>
                                  </p:stCondLst>
                                  <p:childTnLst>
                                    <p:set>
                                      <p:cBhvr>
                                        <p:cTn id="148" dur="1" fill="hold">
                                          <p:stCondLst>
                                            <p:cond delay="0"/>
                                          </p:stCondLst>
                                        </p:cTn>
                                        <p:tgtEl>
                                          <p:spTgt spid="57"/>
                                        </p:tgtEl>
                                        <p:attrNameLst>
                                          <p:attrName>style.visibility</p:attrName>
                                        </p:attrNameLst>
                                      </p:cBhvr>
                                      <p:to>
                                        <p:strVal val="hidden"/>
                                      </p:to>
                                    </p:set>
                                  </p:childTnLst>
                                </p:cTn>
                              </p:par>
                              <p:par>
                                <p:cTn id="149" presetID="1" presetClass="entr" presetSubtype="0" fill="hold" nodeType="withEffect">
                                  <p:stCondLst>
                                    <p:cond delay="0"/>
                                  </p:stCondLst>
                                  <p:childTnLst>
                                    <p:set>
                                      <p:cBhvr>
                                        <p:cTn id="150" dur="1" fill="hold">
                                          <p:stCondLst>
                                            <p:cond delay="0"/>
                                          </p:stCondLst>
                                        </p:cTn>
                                        <p:tgtEl>
                                          <p:spTgt spid="59"/>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nodeType="clickEffect">
                                  <p:stCondLst>
                                    <p:cond delay="0"/>
                                  </p:stCondLst>
                                  <p:childTnLst>
                                    <p:set>
                                      <p:cBhvr>
                                        <p:cTn id="154" dur="1" fill="hold">
                                          <p:stCondLst>
                                            <p:cond delay="0"/>
                                          </p:stCondLst>
                                        </p:cTn>
                                        <p:tgtEl>
                                          <p:spTgt spid="60"/>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xit" presetSubtype="0" fill="hold" nodeType="clickEffect">
                                  <p:stCondLst>
                                    <p:cond delay="0"/>
                                  </p:stCondLst>
                                  <p:childTnLst>
                                    <p:set>
                                      <p:cBhvr>
                                        <p:cTn id="158" dur="1" fill="hold">
                                          <p:stCondLst>
                                            <p:cond delay="0"/>
                                          </p:stCondLst>
                                        </p:cTn>
                                        <p:tgtEl>
                                          <p:spTgt spid="60"/>
                                        </p:tgtEl>
                                        <p:attrNameLst>
                                          <p:attrName>style.visibility</p:attrName>
                                        </p:attrNameLst>
                                      </p:cBhvr>
                                      <p:to>
                                        <p:strVal val="hidden"/>
                                      </p:to>
                                    </p:set>
                                  </p:childTnLst>
                                </p:cTn>
                              </p:par>
                              <p:par>
                                <p:cTn id="159" presetID="1" presetClass="exit" presetSubtype="0" fill="hold" nodeType="withEffect">
                                  <p:stCondLst>
                                    <p:cond delay="0"/>
                                  </p:stCondLst>
                                  <p:childTnLst>
                                    <p:set>
                                      <p:cBhvr>
                                        <p:cTn id="160" dur="1" fill="hold">
                                          <p:stCondLst>
                                            <p:cond delay="0"/>
                                          </p:stCondLst>
                                        </p:cTn>
                                        <p:tgtEl>
                                          <p:spTgt spid="59"/>
                                        </p:tgtEl>
                                        <p:attrNameLst>
                                          <p:attrName>style.visibility</p:attrName>
                                        </p:attrNameLst>
                                      </p:cBhvr>
                                      <p:to>
                                        <p:strVal val="hidden"/>
                                      </p:to>
                                    </p:set>
                                  </p:childTnLst>
                                </p:cTn>
                              </p:par>
                              <p:par>
                                <p:cTn id="161" presetID="1" presetClass="entr" presetSubtype="0" fill="hold" nodeType="withEffect">
                                  <p:stCondLst>
                                    <p:cond delay="0"/>
                                  </p:stCondLst>
                                  <p:childTnLst>
                                    <p:set>
                                      <p:cBhvr>
                                        <p:cTn id="162" dur="1" fill="hold">
                                          <p:stCondLst>
                                            <p:cond delay="0"/>
                                          </p:stCondLst>
                                        </p:cTn>
                                        <p:tgtEl>
                                          <p:spTgt spid="61"/>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0" nodeType="clickEffect">
                                  <p:stCondLst>
                                    <p:cond delay="0"/>
                                  </p:stCondLst>
                                  <p:iterate type="lt">
                                    <p:tmAbs val="100"/>
                                  </p:iterate>
                                  <p:childTnLst>
                                    <p:set>
                                      <p:cBhvr>
                                        <p:cTn id="166" dur="1" fill="hold">
                                          <p:stCondLst>
                                            <p:cond delay="0"/>
                                          </p:stCondLst>
                                        </p:cTn>
                                        <p:tgtEl>
                                          <p:spTgt spid="63"/>
                                        </p:tgtEl>
                                        <p:attrNameLst>
                                          <p:attrName>style.visibility</p:attrName>
                                        </p:attrNameLst>
                                      </p:cBhvr>
                                      <p:to>
                                        <p:strVal val="visible"/>
                                      </p:to>
                                    </p:set>
                                  </p:childTnLst>
                                </p:cTn>
                              </p:par>
                            </p:childTnLst>
                          </p:cTn>
                        </p:par>
                        <p:par>
                          <p:cTn id="167" fill="hold">
                            <p:stCondLst>
                              <p:cond delay="1601"/>
                            </p:stCondLst>
                            <p:childTnLst>
                              <p:par>
                                <p:cTn id="168" presetID="1" presetClass="entr" presetSubtype="0" fill="hold" grpId="0" nodeType="afterEffect">
                                  <p:stCondLst>
                                    <p:cond delay="0"/>
                                  </p:stCondLst>
                                  <p:childTnLst>
                                    <p:set>
                                      <p:cBhvr>
                                        <p:cTn id="169" dur="1" fill="hold">
                                          <p:stCondLst>
                                            <p:cond delay="0"/>
                                          </p:stCondLst>
                                        </p:cTn>
                                        <p:tgtEl>
                                          <p:spTgt spid="65"/>
                                        </p:tgtEl>
                                        <p:attrNameLst>
                                          <p:attrName>style.visibility</p:attrName>
                                        </p:attrNameLst>
                                      </p:cBhvr>
                                      <p:to>
                                        <p:strVal val="visible"/>
                                      </p:to>
                                    </p:set>
                                  </p:childTnLst>
                                </p:cTn>
                              </p:par>
                              <p:par>
                                <p:cTn id="170" presetID="1" presetClass="entr" presetSubtype="0" fill="hold" grpId="0" nodeType="withEffect">
                                  <p:stCondLst>
                                    <p:cond delay="0"/>
                                  </p:stCondLst>
                                  <p:childTnLst>
                                    <p:set>
                                      <p:cBhvr>
                                        <p:cTn id="171" dur="1" fill="hold">
                                          <p:stCondLst>
                                            <p:cond delay="0"/>
                                          </p:stCondLst>
                                        </p:cTn>
                                        <p:tgtEl>
                                          <p:spTgt spid="66"/>
                                        </p:tgtEl>
                                        <p:attrNameLst>
                                          <p:attrName>style.visibility</p:attrName>
                                        </p:attrNameLst>
                                      </p:cBhvr>
                                      <p:to>
                                        <p:strVal val="visible"/>
                                      </p:to>
                                    </p:set>
                                  </p:childTnLst>
                                </p:cTn>
                              </p:par>
                            </p:childTnLst>
                          </p:cTn>
                        </p:par>
                      </p:childTnLst>
                    </p:cTn>
                  </p:par>
                  <p:par>
                    <p:cTn id="172" fill="hold">
                      <p:stCondLst>
                        <p:cond delay="indefinite"/>
                      </p:stCondLst>
                      <p:childTnLst>
                        <p:par>
                          <p:cTn id="173" fill="hold">
                            <p:stCondLst>
                              <p:cond delay="0"/>
                            </p:stCondLst>
                            <p:childTnLst>
                              <p:par>
                                <p:cTn id="174" presetID="1" presetClass="exit" presetSubtype="0" fill="hold" grpId="1" nodeType="clickEffect">
                                  <p:stCondLst>
                                    <p:cond delay="0"/>
                                  </p:stCondLst>
                                  <p:childTnLst>
                                    <p:set>
                                      <p:cBhvr>
                                        <p:cTn id="175" dur="1" fill="hold">
                                          <p:stCondLst>
                                            <p:cond delay="0"/>
                                          </p:stCondLst>
                                        </p:cTn>
                                        <p:tgtEl>
                                          <p:spTgt spid="65"/>
                                        </p:tgtEl>
                                        <p:attrNameLst>
                                          <p:attrName>style.visibility</p:attrName>
                                        </p:attrNameLst>
                                      </p:cBhvr>
                                      <p:to>
                                        <p:strVal val="hidden"/>
                                      </p:to>
                                    </p:set>
                                  </p:childTnLst>
                                </p:cTn>
                              </p:par>
                              <p:par>
                                <p:cTn id="176" presetID="1" presetClass="exit" presetSubtype="0" fill="hold" grpId="1" nodeType="withEffect">
                                  <p:stCondLst>
                                    <p:cond delay="0"/>
                                  </p:stCondLst>
                                  <p:childTnLst>
                                    <p:set>
                                      <p:cBhvr>
                                        <p:cTn id="177" dur="1" fill="hold">
                                          <p:stCondLst>
                                            <p:cond delay="0"/>
                                          </p:stCondLst>
                                        </p:cTn>
                                        <p:tgtEl>
                                          <p:spTgt spid="66"/>
                                        </p:tgtEl>
                                        <p:attrNameLst>
                                          <p:attrName>style.visibility</p:attrName>
                                        </p:attrNameLst>
                                      </p:cBhvr>
                                      <p:to>
                                        <p:strVal val="hidden"/>
                                      </p:to>
                                    </p:set>
                                  </p:childTnLst>
                                </p:cTn>
                              </p:par>
                            </p:childTnLst>
                          </p:cTn>
                        </p:par>
                        <p:par>
                          <p:cTn id="178" fill="hold">
                            <p:stCondLst>
                              <p:cond delay="0"/>
                            </p:stCondLst>
                            <p:childTnLst>
                              <p:par>
                                <p:cTn id="179" presetID="1" presetClass="entr" presetSubtype="0" fill="hold" nodeType="afterEffect">
                                  <p:stCondLst>
                                    <p:cond delay="0"/>
                                  </p:stCondLst>
                                  <p:childTnLst>
                                    <p:set>
                                      <p:cBhvr>
                                        <p:cTn id="180" dur="1" fill="hold">
                                          <p:stCondLst>
                                            <p:cond delay="0"/>
                                          </p:stCondLst>
                                        </p:cTn>
                                        <p:tgtEl>
                                          <p:spTgt spid="62"/>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xit" presetSubtype="0" fill="hold" nodeType="clickEffect">
                                  <p:stCondLst>
                                    <p:cond delay="0"/>
                                  </p:stCondLst>
                                  <p:childTnLst>
                                    <p:set>
                                      <p:cBhvr>
                                        <p:cTn id="184" dur="1" fill="hold">
                                          <p:stCondLst>
                                            <p:cond delay="0"/>
                                          </p:stCondLst>
                                        </p:cTn>
                                        <p:tgtEl>
                                          <p:spTgt spid="62"/>
                                        </p:tgtEl>
                                        <p:attrNameLst>
                                          <p:attrName>style.visibility</p:attrName>
                                        </p:attrNameLst>
                                      </p:cBhvr>
                                      <p:to>
                                        <p:strVal val="hidden"/>
                                      </p:to>
                                    </p:set>
                                  </p:childTnLst>
                                </p:cTn>
                              </p:par>
                              <p:par>
                                <p:cTn id="185" presetID="1" presetClass="exit" presetSubtype="0" fill="hold" nodeType="withEffect">
                                  <p:stCondLst>
                                    <p:cond delay="0"/>
                                  </p:stCondLst>
                                  <p:childTnLst>
                                    <p:set>
                                      <p:cBhvr>
                                        <p:cTn id="186" dur="1" fill="hold">
                                          <p:stCondLst>
                                            <p:cond delay="0"/>
                                          </p:stCondLst>
                                        </p:cTn>
                                        <p:tgtEl>
                                          <p:spTgt spid="61"/>
                                        </p:tgtEl>
                                        <p:attrNameLst>
                                          <p:attrName>style.visibility</p:attrName>
                                        </p:attrNameLst>
                                      </p:cBhvr>
                                      <p:to>
                                        <p:strVal val="hidden"/>
                                      </p:to>
                                    </p:set>
                                  </p:childTnLst>
                                </p:cTn>
                              </p:par>
                              <p:par>
                                <p:cTn id="187" presetID="1" presetClass="exit" presetSubtype="0" fill="hold" grpId="1" nodeType="withEffect">
                                  <p:stCondLst>
                                    <p:cond delay="0"/>
                                  </p:stCondLst>
                                  <p:iterate type="lt">
                                    <p:tmAbs val="0"/>
                                  </p:iterate>
                                  <p:childTnLst>
                                    <p:set>
                                      <p:cBhvr>
                                        <p:cTn id="188" dur="1" fill="hold">
                                          <p:stCondLst>
                                            <p:cond delay="0"/>
                                          </p:stCondLst>
                                        </p:cTn>
                                        <p:tgtEl>
                                          <p:spTgt spid="63"/>
                                        </p:tgtEl>
                                        <p:attrNameLst>
                                          <p:attrName>style.visibility</p:attrName>
                                        </p:attrNameLst>
                                      </p:cBhvr>
                                      <p:to>
                                        <p:strVal val="hidden"/>
                                      </p:to>
                                    </p:set>
                                  </p:childTnLst>
                                </p:cTn>
                              </p:par>
                              <p:par>
                                <p:cTn id="189" presetID="1" presetClass="entr" presetSubtype="0" fill="hold" grpId="0" nodeType="withEffect">
                                  <p:stCondLst>
                                    <p:cond delay="0"/>
                                  </p:stCondLst>
                                  <p:childTnLst>
                                    <p:set>
                                      <p:cBhvr>
                                        <p:cTn id="190" dur="1" fill="hold">
                                          <p:stCondLst>
                                            <p:cond delay="0"/>
                                          </p:stCondLst>
                                        </p:cTn>
                                        <p:tgtEl>
                                          <p:spTgt spid="67"/>
                                        </p:tgtEl>
                                        <p:attrNameLst>
                                          <p:attrName>style.visibility</p:attrName>
                                        </p:attrNameLst>
                                      </p:cBhvr>
                                      <p:to>
                                        <p:strVal val="visible"/>
                                      </p:to>
                                    </p:set>
                                  </p:childTnLst>
                                </p:cTn>
                              </p:par>
                              <p:par>
                                <p:cTn id="191" presetID="1" presetClass="exit" presetSubtype="0" fill="hold" grpId="1" nodeType="withEffect">
                                  <p:stCondLst>
                                    <p:cond delay="0"/>
                                  </p:stCondLst>
                                  <p:childTnLst>
                                    <p:set>
                                      <p:cBhvr>
                                        <p:cTn id="192" dur="1" fill="hold">
                                          <p:stCondLst>
                                            <p:cond delay="0"/>
                                          </p:stCondLst>
                                        </p:cTn>
                                        <p:tgtEl>
                                          <p:spTgt spid="67"/>
                                        </p:tgtEl>
                                        <p:attrNameLst>
                                          <p:attrName>style.visibility</p:attrName>
                                        </p:attrNameLst>
                                      </p:cBhvr>
                                      <p:to>
                                        <p:strVal val="hidden"/>
                                      </p:to>
                                    </p:set>
                                  </p:childTnLst>
                                </p:cTn>
                              </p:par>
                            </p:childTnLst>
                          </p:cTn>
                        </p:par>
                      </p:childTnLst>
                    </p:cTn>
                  </p:par>
                  <p:par>
                    <p:cTn id="193" fill="hold">
                      <p:stCondLst>
                        <p:cond delay="indefinite"/>
                      </p:stCondLst>
                      <p:childTnLst>
                        <p:par>
                          <p:cTn id="194" fill="hold">
                            <p:stCondLst>
                              <p:cond delay="0"/>
                            </p:stCondLst>
                            <p:childTnLst>
                              <p:par>
                                <p:cTn id="195" presetID="1" presetClass="entr" presetSubtype="0" fill="hold" nodeType="clickEffect">
                                  <p:stCondLst>
                                    <p:cond delay="0"/>
                                  </p:stCondLst>
                                  <p:childTnLst>
                                    <p:set>
                                      <p:cBhvr>
                                        <p:cTn id="196" dur="1" fill="hold">
                                          <p:stCondLst>
                                            <p:cond delay="0"/>
                                          </p:stCondLst>
                                        </p:cTn>
                                        <p:tgtEl>
                                          <p:spTgt spid="64"/>
                                        </p:tgtEl>
                                        <p:attrNameLst>
                                          <p:attrName>style.visibility</p:attrName>
                                        </p:attrNameLst>
                                      </p:cBhvr>
                                      <p:to>
                                        <p:strVal val="visible"/>
                                      </p:to>
                                    </p:set>
                                  </p:childTnLst>
                                </p:cTn>
                              </p:par>
                            </p:childTnLst>
                          </p:cTn>
                        </p:par>
                      </p:childTnLst>
                    </p:cTn>
                  </p:par>
                  <p:par>
                    <p:cTn id="197" fill="hold">
                      <p:stCondLst>
                        <p:cond delay="indefinite"/>
                      </p:stCondLst>
                      <p:childTnLst>
                        <p:par>
                          <p:cTn id="198" fill="hold">
                            <p:stCondLst>
                              <p:cond delay="0"/>
                            </p:stCondLst>
                            <p:childTnLst>
                              <p:par>
                                <p:cTn id="199" presetID="1" presetClass="exit" presetSubtype="0" fill="hold" nodeType="clickEffect">
                                  <p:stCondLst>
                                    <p:cond delay="0"/>
                                  </p:stCondLst>
                                  <p:childTnLst>
                                    <p:set>
                                      <p:cBhvr>
                                        <p:cTn id="200" dur="1" fill="hold">
                                          <p:stCondLst>
                                            <p:cond delay="0"/>
                                          </p:stCondLst>
                                        </p:cTn>
                                        <p:tgtEl>
                                          <p:spTgt spid="64"/>
                                        </p:tgtEl>
                                        <p:attrNameLst>
                                          <p:attrName>style.visibility</p:attrName>
                                        </p:attrNameLst>
                                      </p:cBhvr>
                                      <p:to>
                                        <p:strVal val="hidden"/>
                                      </p:to>
                                    </p:set>
                                  </p:childTnLst>
                                </p:cTn>
                              </p:par>
                              <p:par>
                                <p:cTn id="201" presetID="1" presetClass="entr" presetSubtype="0" fill="hold" grpId="0" nodeType="withEffect">
                                  <p:stCondLst>
                                    <p:cond delay="0"/>
                                  </p:stCondLst>
                                  <p:childTnLst>
                                    <p:set>
                                      <p:cBhvr>
                                        <p:cTn id="202" dur="1" fill="hold">
                                          <p:stCondLst>
                                            <p:cond delay="0"/>
                                          </p:stCondLst>
                                        </p:cTn>
                                        <p:tgtEl>
                                          <p:spTgt spid="73"/>
                                        </p:tgtEl>
                                        <p:attrNameLst>
                                          <p:attrName>style.visibility</p:attrName>
                                        </p:attrNameLst>
                                      </p:cBhvr>
                                      <p:to>
                                        <p:strVal val="visible"/>
                                      </p:to>
                                    </p:set>
                                  </p:childTnLst>
                                </p:cTn>
                              </p:par>
                            </p:childTnLst>
                          </p:cTn>
                        </p:par>
                      </p:childTnLst>
                    </p:cTn>
                  </p:par>
                  <p:par>
                    <p:cTn id="203" fill="hold">
                      <p:stCondLst>
                        <p:cond delay="indefinite"/>
                      </p:stCondLst>
                      <p:childTnLst>
                        <p:par>
                          <p:cTn id="204" fill="hold">
                            <p:stCondLst>
                              <p:cond delay="0"/>
                            </p:stCondLst>
                            <p:childTnLst>
                              <p:par>
                                <p:cTn id="205" presetID="1" presetClass="entr" presetSubtype="0" fill="hold" grpId="0" nodeType="clickEffect">
                                  <p:stCondLst>
                                    <p:cond delay="0"/>
                                  </p:stCondLst>
                                  <p:childTnLst>
                                    <p:set>
                                      <p:cBhvr>
                                        <p:cTn id="206" dur="1" fill="hold">
                                          <p:stCondLst>
                                            <p:cond delay="0"/>
                                          </p:stCondLst>
                                        </p:cTn>
                                        <p:tgtEl>
                                          <p:spTgt spid="69"/>
                                        </p:tgtEl>
                                        <p:attrNameLst>
                                          <p:attrName>style.visibility</p:attrName>
                                        </p:attrNameLst>
                                      </p:cBhvr>
                                      <p:to>
                                        <p:strVal val="visible"/>
                                      </p:to>
                                    </p:set>
                                  </p:childTnLst>
                                </p:cTn>
                              </p:par>
                            </p:childTnLst>
                          </p:cTn>
                        </p:par>
                        <p:par>
                          <p:cTn id="207" fill="hold">
                            <p:stCondLst>
                              <p:cond delay="0"/>
                            </p:stCondLst>
                            <p:childTnLst>
                              <p:par>
                                <p:cTn id="208" presetID="1" presetClass="entr" presetSubtype="0" fill="hold" nodeType="afterEffect">
                                  <p:stCondLst>
                                    <p:cond delay="0"/>
                                  </p:stCondLst>
                                  <p:childTnLst>
                                    <p:set>
                                      <p:cBhvr>
                                        <p:cTn id="209" dur="1" fill="hold">
                                          <p:stCondLst>
                                            <p:cond delay="0"/>
                                          </p:stCondLst>
                                        </p:cTn>
                                        <p:tgtEl>
                                          <p:spTgt spid="68"/>
                                        </p:tgtEl>
                                        <p:attrNameLst>
                                          <p:attrName>style.visibility</p:attrName>
                                        </p:attrNameLst>
                                      </p:cBhvr>
                                      <p:to>
                                        <p:strVal val="visible"/>
                                      </p:to>
                                    </p:set>
                                  </p:childTnLst>
                                </p:cTn>
                              </p:par>
                            </p:childTnLst>
                          </p:cTn>
                        </p:par>
                      </p:childTnLst>
                    </p:cTn>
                  </p:par>
                  <p:par>
                    <p:cTn id="210" fill="hold">
                      <p:stCondLst>
                        <p:cond delay="indefinite"/>
                      </p:stCondLst>
                      <p:childTnLst>
                        <p:par>
                          <p:cTn id="211" fill="hold">
                            <p:stCondLst>
                              <p:cond delay="0"/>
                            </p:stCondLst>
                            <p:childTnLst>
                              <p:par>
                                <p:cTn id="212" presetID="1" presetClass="exit" presetSubtype="0" fill="hold" grpId="1" nodeType="clickEffect">
                                  <p:stCondLst>
                                    <p:cond delay="0"/>
                                  </p:stCondLst>
                                  <p:childTnLst>
                                    <p:set>
                                      <p:cBhvr>
                                        <p:cTn id="213" dur="1" fill="hold">
                                          <p:stCondLst>
                                            <p:cond delay="0"/>
                                          </p:stCondLst>
                                        </p:cTn>
                                        <p:tgtEl>
                                          <p:spTgt spid="69"/>
                                        </p:tgtEl>
                                        <p:attrNameLst>
                                          <p:attrName>style.visibility</p:attrName>
                                        </p:attrNameLst>
                                      </p:cBhvr>
                                      <p:to>
                                        <p:strVal val="hidden"/>
                                      </p:to>
                                    </p:set>
                                  </p:childTnLst>
                                </p:cTn>
                              </p:par>
                              <p:par>
                                <p:cTn id="214" presetID="1" presetClass="exit" presetSubtype="0" fill="hold" nodeType="withEffect">
                                  <p:stCondLst>
                                    <p:cond delay="0"/>
                                  </p:stCondLst>
                                  <p:childTnLst>
                                    <p:set>
                                      <p:cBhvr>
                                        <p:cTn id="215" dur="1" fill="hold">
                                          <p:stCondLst>
                                            <p:cond delay="0"/>
                                          </p:stCondLst>
                                        </p:cTn>
                                        <p:tgtEl>
                                          <p:spTgt spid="68"/>
                                        </p:tgtEl>
                                        <p:attrNameLst>
                                          <p:attrName>style.visibility</p:attrName>
                                        </p:attrNameLst>
                                      </p:cBhvr>
                                      <p:to>
                                        <p:strVal val="hidden"/>
                                      </p:to>
                                    </p:set>
                                  </p:childTnLst>
                                </p:cTn>
                              </p:par>
                              <p:par>
                                <p:cTn id="216" presetID="1" presetClass="entr" presetSubtype="0" fill="hold" grpId="0" nodeType="withEffect">
                                  <p:stCondLst>
                                    <p:cond delay="0"/>
                                  </p:stCondLst>
                                  <p:childTnLst>
                                    <p:set>
                                      <p:cBhvr>
                                        <p:cTn id="217" dur="1" fill="hold">
                                          <p:stCondLst>
                                            <p:cond delay="0"/>
                                          </p:stCondLst>
                                        </p:cTn>
                                        <p:tgtEl>
                                          <p:spTgt spid="70"/>
                                        </p:tgtEl>
                                        <p:attrNameLst>
                                          <p:attrName>style.visibility</p:attrName>
                                        </p:attrNameLst>
                                      </p:cBhvr>
                                      <p:to>
                                        <p:strVal val="visible"/>
                                      </p:to>
                                    </p:set>
                                  </p:childTnLst>
                                </p:cTn>
                              </p:par>
                              <p:par>
                                <p:cTn id="218" presetID="1" presetClass="exit" presetSubtype="0" fill="hold" grpId="1" nodeType="withEffect">
                                  <p:stCondLst>
                                    <p:cond delay="0"/>
                                  </p:stCondLst>
                                  <p:childTnLst>
                                    <p:set>
                                      <p:cBhvr>
                                        <p:cTn id="219" dur="1" fill="hold">
                                          <p:stCondLst>
                                            <p:cond delay="0"/>
                                          </p:stCondLst>
                                        </p:cTn>
                                        <p:tgtEl>
                                          <p:spTgt spid="73"/>
                                        </p:tgtEl>
                                        <p:attrNameLst>
                                          <p:attrName>style.visibility</p:attrName>
                                        </p:attrNameLst>
                                      </p:cBhvr>
                                      <p:to>
                                        <p:strVal val="hidden"/>
                                      </p:to>
                                    </p:set>
                                  </p:childTnLst>
                                </p:cTn>
                              </p:par>
                            </p:childTnLst>
                          </p:cTn>
                        </p:par>
                      </p:childTnLst>
                    </p:cTn>
                  </p:par>
                  <p:par>
                    <p:cTn id="220" fill="hold">
                      <p:stCondLst>
                        <p:cond delay="indefinite"/>
                      </p:stCondLst>
                      <p:childTnLst>
                        <p:par>
                          <p:cTn id="221" fill="hold">
                            <p:stCondLst>
                              <p:cond delay="0"/>
                            </p:stCondLst>
                            <p:childTnLst>
                              <p:par>
                                <p:cTn id="222" presetID="1" presetClass="exit" presetSubtype="0" fill="hold" grpId="1" nodeType="clickEffect">
                                  <p:stCondLst>
                                    <p:cond delay="0"/>
                                  </p:stCondLst>
                                  <p:childTnLst>
                                    <p:set>
                                      <p:cBhvr>
                                        <p:cTn id="223" dur="1" fill="hold">
                                          <p:stCondLst>
                                            <p:cond delay="0"/>
                                          </p:stCondLst>
                                        </p:cTn>
                                        <p:tgtEl>
                                          <p:spTgt spid="70"/>
                                        </p:tgtEl>
                                        <p:attrNameLst>
                                          <p:attrName>style.visibility</p:attrName>
                                        </p:attrNameLst>
                                      </p:cBhvr>
                                      <p:to>
                                        <p:strVal val="hidden"/>
                                      </p:to>
                                    </p:set>
                                  </p:childTnLst>
                                </p:cTn>
                              </p:par>
                            </p:childTnLst>
                          </p:cTn>
                        </p:par>
                      </p:childTnLst>
                    </p:cTn>
                  </p:par>
                  <p:par>
                    <p:cTn id="224" fill="hold">
                      <p:stCondLst>
                        <p:cond delay="indefinite"/>
                      </p:stCondLst>
                      <p:childTnLst>
                        <p:par>
                          <p:cTn id="225" fill="hold">
                            <p:stCondLst>
                              <p:cond delay="0"/>
                            </p:stCondLst>
                            <p:childTnLst>
                              <p:par>
                                <p:cTn id="226" presetID="1" presetClass="entr" presetSubtype="0" fill="hold" nodeType="clickEffect">
                                  <p:stCondLst>
                                    <p:cond delay="0"/>
                                  </p:stCondLst>
                                  <p:childTnLst>
                                    <p:set>
                                      <p:cBhvr>
                                        <p:cTn id="227" dur="1" fill="hold">
                                          <p:stCondLst>
                                            <p:cond delay="0"/>
                                          </p:stCondLst>
                                        </p:cTn>
                                        <p:tgtEl>
                                          <p:spTgt spid="72"/>
                                        </p:tgtEl>
                                        <p:attrNameLst>
                                          <p:attrName>style.visibility</p:attrName>
                                        </p:attrNameLst>
                                      </p:cBhvr>
                                      <p:to>
                                        <p:strVal val="visible"/>
                                      </p:to>
                                    </p:set>
                                  </p:childTnLst>
                                </p:cTn>
                              </p:par>
                            </p:childTnLst>
                          </p:cTn>
                        </p:par>
                      </p:childTnLst>
                    </p:cTn>
                  </p:par>
                  <p:par>
                    <p:cTn id="228" fill="hold">
                      <p:stCondLst>
                        <p:cond delay="indefinite"/>
                      </p:stCondLst>
                      <p:childTnLst>
                        <p:par>
                          <p:cTn id="229" fill="hold">
                            <p:stCondLst>
                              <p:cond delay="0"/>
                            </p:stCondLst>
                            <p:childTnLst>
                              <p:par>
                                <p:cTn id="230" presetID="1" presetClass="exit" presetSubtype="0" fill="hold" nodeType="clickEffect">
                                  <p:stCondLst>
                                    <p:cond delay="0"/>
                                  </p:stCondLst>
                                  <p:childTnLst>
                                    <p:set>
                                      <p:cBhvr>
                                        <p:cTn id="231" dur="1" fill="hold">
                                          <p:stCondLst>
                                            <p:cond delay="0"/>
                                          </p:stCondLst>
                                        </p:cTn>
                                        <p:tgtEl>
                                          <p:spTgt spid="7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8" grpId="1" animBg="1"/>
      <p:bldP spid="49" grpId="0" animBg="1"/>
      <p:bldP spid="49" grpId="1" animBg="1"/>
      <p:bldP spid="50" grpId="0" animBg="1"/>
      <p:bldP spid="50" grpId="1" animBg="1"/>
      <p:bldP spid="51" grpId="0" animBg="1"/>
      <p:bldP spid="51" grpId="1" animBg="1"/>
      <p:bldP spid="54" grpId="0"/>
      <p:bldP spid="54" grpId="1"/>
      <p:bldP spid="55" grpId="0"/>
      <p:bldP spid="55" grpId="1"/>
      <p:bldP spid="63" grpId="0"/>
      <p:bldP spid="63" grpId="1"/>
      <p:bldP spid="65" grpId="0" animBg="1"/>
      <p:bldP spid="65" grpId="1" animBg="1"/>
      <p:bldP spid="66" grpId="0"/>
      <p:bldP spid="66" grpId="1"/>
      <p:bldP spid="67" grpId="0"/>
      <p:bldP spid="67" grpId="1"/>
      <p:bldP spid="69" grpId="0" animBg="1"/>
      <p:bldP spid="69" grpId="1" animBg="1"/>
      <p:bldP spid="70" grpId="0"/>
      <p:bldP spid="70" grpId="1"/>
      <p:bldP spid="73" grpId="0"/>
      <p:bldP spid="7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71991" y="2898842"/>
            <a:ext cx="8317149" cy="923330"/>
          </a:xfrm>
          <a:prstGeom prst="rect">
            <a:avLst/>
          </a:prstGeom>
          <a:noFill/>
        </p:spPr>
        <p:txBody>
          <a:bodyPr wrap="square" rtlCol="0">
            <a:spAutoFit/>
          </a:bodyPr>
          <a:lstStyle/>
          <a:p>
            <a:pPr algn="ctr"/>
            <a:r>
              <a:rPr lang="en-US" sz="5400" dirty="0"/>
              <a:t>Parent Perspective</a:t>
            </a:r>
          </a:p>
        </p:txBody>
      </p:sp>
    </p:spTree>
    <p:extLst>
      <p:ext uri="{BB962C8B-B14F-4D97-AF65-F5344CB8AC3E}">
        <p14:creationId xmlns:p14="http://schemas.microsoft.com/office/powerpoint/2010/main" val="3531211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03852A7E-D636-47DC-A3D5-64F2364A01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7319" y="194845"/>
            <a:ext cx="2296707" cy="6088797"/>
          </a:xfrm>
          <a:prstGeom prst="rect">
            <a:avLst/>
          </a:prstGeom>
        </p:spPr>
      </p:pic>
      <p:pic>
        <p:nvPicPr>
          <p:cNvPr id="5" name="Picture 4">
            <a:extLst>
              <a:ext uri="{FF2B5EF4-FFF2-40B4-BE49-F238E27FC236}">
                <a16:creationId xmlns:a16="http://schemas.microsoft.com/office/drawing/2014/main" xmlns="" id="{ADE6C016-8030-4E2B-9A5A-A7603E19DC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635" y="448936"/>
            <a:ext cx="3810062" cy="1908488"/>
          </a:xfrm>
          <a:prstGeom prst="rect">
            <a:avLst/>
          </a:prstGeom>
          <a:effectLst>
            <a:outerShdw blurRad="50800" dist="38100" algn="l" rotWithShape="0">
              <a:prstClr val="black">
                <a:alpha val="40000"/>
              </a:prstClr>
            </a:outerShdw>
          </a:effectLst>
        </p:spPr>
      </p:pic>
      <p:pic>
        <p:nvPicPr>
          <p:cNvPr id="6" name="Picture 5">
            <a:extLst>
              <a:ext uri="{FF2B5EF4-FFF2-40B4-BE49-F238E27FC236}">
                <a16:creationId xmlns:a16="http://schemas.microsoft.com/office/drawing/2014/main" xmlns="" id="{922F6D7F-CFC6-4791-A2F2-8D087000B8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635" y="2923582"/>
            <a:ext cx="3810062" cy="3086984"/>
          </a:xfrm>
          <a:prstGeom prst="rect">
            <a:avLst/>
          </a:prstGeom>
          <a:effectLst>
            <a:outerShdw blurRad="50800" dist="38100" algn="l" rotWithShape="0">
              <a:prstClr val="black">
                <a:alpha val="40000"/>
              </a:prstClr>
            </a:outerShdw>
          </a:effectLst>
        </p:spPr>
      </p:pic>
      <p:pic>
        <p:nvPicPr>
          <p:cNvPr id="7" name="Picture 6">
            <a:extLst>
              <a:ext uri="{FF2B5EF4-FFF2-40B4-BE49-F238E27FC236}">
                <a16:creationId xmlns:a16="http://schemas.microsoft.com/office/drawing/2014/main" xmlns="" id="{79C635B1-40B6-40A0-A4BE-6C65009963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47288" y="492516"/>
            <a:ext cx="3390643" cy="2278856"/>
          </a:xfrm>
          <a:prstGeom prst="rect">
            <a:avLst/>
          </a:prstGeom>
          <a:effectLst>
            <a:outerShdw blurRad="50800" dist="38100" algn="l" rotWithShape="0">
              <a:prstClr val="black">
                <a:alpha val="40000"/>
              </a:prstClr>
            </a:outerShdw>
          </a:effectLst>
        </p:spPr>
      </p:pic>
      <p:pic>
        <p:nvPicPr>
          <p:cNvPr id="8" name="Picture 7" descr="A screenshot of a cell phone&#10;&#10;Description generated with very high confidence">
            <a:extLst>
              <a:ext uri="{FF2B5EF4-FFF2-40B4-BE49-F238E27FC236}">
                <a16:creationId xmlns:a16="http://schemas.microsoft.com/office/drawing/2014/main" xmlns="" id="{1663C26E-5DE9-457D-9355-3727ECD9DA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48616" y="3539584"/>
            <a:ext cx="3636473" cy="2313489"/>
          </a:xfrm>
          <a:prstGeom prst="rect">
            <a:avLst/>
          </a:prstGeom>
          <a:effectLst>
            <a:outerShdw blurRad="50800" dist="38100" algn="l" rotWithShape="0">
              <a:prstClr val="black">
                <a:alpha val="40000"/>
              </a:prstClr>
            </a:outerShdw>
          </a:effectLst>
        </p:spPr>
      </p:pic>
      <p:sp>
        <p:nvSpPr>
          <p:cNvPr id="9" name="Freeform: Shape 8">
            <a:extLst>
              <a:ext uri="{FF2B5EF4-FFF2-40B4-BE49-F238E27FC236}">
                <a16:creationId xmlns:a16="http://schemas.microsoft.com/office/drawing/2014/main" xmlns="" id="{B3DAFC90-0EB1-4EFF-B961-2E62BD79E4AD}"/>
              </a:ext>
            </a:extLst>
          </p:cNvPr>
          <p:cNvSpPr/>
          <p:nvPr/>
        </p:nvSpPr>
        <p:spPr>
          <a:xfrm>
            <a:off x="4033838" y="471489"/>
            <a:ext cx="890588" cy="1793080"/>
          </a:xfrm>
          <a:custGeom>
            <a:avLst/>
            <a:gdLst>
              <a:gd name="connsiteX0" fmla="*/ 0 w 942975"/>
              <a:gd name="connsiteY0" fmla="*/ 433388 h 1704975"/>
              <a:gd name="connsiteX1" fmla="*/ 0 w 942975"/>
              <a:gd name="connsiteY1" fmla="*/ 1704975 h 1704975"/>
              <a:gd name="connsiteX2" fmla="*/ 942975 w 942975"/>
              <a:gd name="connsiteY2" fmla="*/ 800100 h 1704975"/>
              <a:gd name="connsiteX3" fmla="*/ 942975 w 942975"/>
              <a:gd name="connsiteY3" fmla="*/ 0 h 1704975"/>
              <a:gd name="connsiteX4" fmla="*/ 0 w 942975"/>
              <a:gd name="connsiteY4" fmla="*/ 433388 h 1704975"/>
              <a:gd name="connsiteX0" fmla="*/ 54769 w 942975"/>
              <a:gd name="connsiteY0" fmla="*/ 440531 h 1704975"/>
              <a:gd name="connsiteX1" fmla="*/ 0 w 942975"/>
              <a:gd name="connsiteY1" fmla="*/ 1704975 h 1704975"/>
              <a:gd name="connsiteX2" fmla="*/ 942975 w 942975"/>
              <a:gd name="connsiteY2" fmla="*/ 800100 h 1704975"/>
              <a:gd name="connsiteX3" fmla="*/ 942975 w 942975"/>
              <a:gd name="connsiteY3" fmla="*/ 0 h 1704975"/>
              <a:gd name="connsiteX4" fmla="*/ 54769 w 942975"/>
              <a:gd name="connsiteY4" fmla="*/ 440531 h 1704975"/>
              <a:gd name="connsiteX0" fmla="*/ 2382 w 890588"/>
              <a:gd name="connsiteY0" fmla="*/ 440531 h 1769268"/>
              <a:gd name="connsiteX1" fmla="*/ 0 w 890588"/>
              <a:gd name="connsiteY1" fmla="*/ 1769268 h 1769268"/>
              <a:gd name="connsiteX2" fmla="*/ 890588 w 890588"/>
              <a:gd name="connsiteY2" fmla="*/ 800100 h 1769268"/>
              <a:gd name="connsiteX3" fmla="*/ 890588 w 890588"/>
              <a:gd name="connsiteY3" fmla="*/ 0 h 1769268"/>
              <a:gd name="connsiteX4" fmla="*/ 2382 w 890588"/>
              <a:gd name="connsiteY4" fmla="*/ 440531 h 1769268"/>
              <a:gd name="connsiteX0" fmla="*/ 2382 w 890588"/>
              <a:gd name="connsiteY0" fmla="*/ 464343 h 1793080"/>
              <a:gd name="connsiteX1" fmla="*/ 0 w 890588"/>
              <a:gd name="connsiteY1" fmla="*/ 1793080 h 1793080"/>
              <a:gd name="connsiteX2" fmla="*/ 890588 w 890588"/>
              <a:gd name="connsiteY2" fmla="*/ 823912 h 1793080"/>
              <a:gd name="connsiteX3" fmla="*/ 890588 w 890588"/>
              <a:gd name="connsiteY3" fmla="*/ 0 h 1793080"/>
              <a:gd name="connsiteX4" fmla="*/ 2382 w 890588"/>
              <a:gd name="connsiteY4" fmla="*/ 464343 h 1793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0588" h="1793080">
                <a:moveTo>
                  <a:pt x="2382" y="464343"/>
                </a:moveTo>
                <a:lnTo>
                  <a:pt x="0" y="1793080"/>
                </a:lnTo>
                <a:lnTo>
                  <a:pt x="890588" y="823912"/>
                </a:lnTo>
                <a:lnTo>
                  <a:pt x="890588" y="0"/>
                </a:lnTo>
                <a:lnTo>
                  <a:pt x="2382" y="464343"/>
                </a:lnTo>
                <a:close/>
              </a:path>
            </a:pathLst>
          </a:custGeom>
          <a:gradFill flip="none" rotWithShape="1">
            <a:gsLst>
              <a:gs pos="0">
                <a:srgbClr val="183772">
                  <a:alpha val="83000"/>
                </a:srgbClr>
              </a:gs>
              <a:gs pos="100000">
                <a:schemeClr val="bg1">
                  <a:alpha val="0"/>
                </a:schemeClr>
              </a:gs>
            </a:gsLst>
            <a:lin ang="10800000" scaled="1"/>
            <a:tileRect/>
          </a:gradFill>
          <a:ln>
            <a:solidFill>
              <a:srgbClr val="F4F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xmlns="" id="{A52CFD62-592F-4003-B0A7-F2465E66EE59}"/>
              </a:ext>
            </a:extLst>
          </p:cNvPr>
          <p:cNvSpPr/>
          <p:nvPr/>
        </p:nvSpPr>
        <p:spPr>
          <a:xfrm>
            <a:off x="4061641" y="1411604"/>
            <a:ext cx="887549" cy="4495801"/>
          </a:xfrm>
          <a:custGeom>
            <a:avLst/>
            <a:gdLst>
              <a:gd name="connsiteX0" fmla="*/ 937260 w 937260"/>
              <a:gd name="connsiteY0" fmla="*/ 0 h 4914900"/>
              <a:gd name="connsiteX1" fmla="*/ 0 w 937260"/>
              <a:gd name="connsiteY1" fmla="*/ 1470660 h 4914900"/>
              <a:gd name="connsiteX2" fmla="*/ 0 w 937260"/>
              <a:gd name="connsiteY2" fmla="*/ 4914900 h 4914900"/>
              <a:gd name="connsiteX3" fmla="*/ 929640 w 937260"/>
              <a:gd name="connsiteY3" fmla="*/ 2202180 h 4914900"/>
              <a:gd name="connsiteX4" fmla="*/ 937260 w 937260"/>
              <a:gd name="connsiteY4" fmla="*/ 0 h 4914900"/>
              <a:gd name="connsiteX0" fmla="*/ 937260 w 937260"/>
              <a:gd name="connsiteY0" fmla="*/ 0 h 4914900"/>
              <a:gd name="connsiteX1" fmla="*/ 71437 w 937260"/>
              <a:gd name="connsiteY1" fmla="*/ 1227772 h 4914900"/>
              <a:gd name="connsiteX2" fmla="*/ 0 w 937260"/>
              <a:gd name="connsiteY2" fmla="*/ 4914900 h 4914900"/>
              <a:gd name="connsiteX3" fmla="*/ 929640 w 937260"/>
              <a:gd name="connsiteY3" fmla="*/ 2202180 h 4914900"/>
              <a:gd name="connsiteX4" fmla="*/ 937260 w 937260"/>
              <a:gd name="connsiteY4" fmla="*/ 0 h 4914900"/>
              <a:gd name="connsiteX0" fmla="*/ 880110 w 880110"/>
              <a:gd name="connsiteY0" fmla="*/ 0 h 4881563"/>
              <a:gd name="connsiteX1" fmla="*/ 14287 w 880110"/>
              <a:gd name="connsiteY1" fmla="*/ 1227772 h 4881563"/>
              <a:gd name="connsiteX2" fmla="*/ 0 w 880110"/>
              <a:gd name="connsiteY2" fmla="*/ 4881563 h 4881563"/>
              <a:gd name="connsiteX3" fmla="*/ 872490 w 880110"/>
              <a:gd name="connsiteY3" fmla="*/ 2202180 h 4881563"/>
              <a:gd name="connsiteX4" fmla="*/ 880110 w 880110"/>
              <a:gd name="connsiteY4" fmla="*/ 0 h 4881563"/>
              <a:gd name="connsiteX0" fmla="*/ 880110 w 880110"/>
              <a:gd name="connsiteY0" fmla="*/ 0 h 4872038"/>
              <a:gd name="connsiteX1" fmla="*/ 14287 w 880110"/>
              <a:gd name="connsiteY1" fmla="*/ 1218247 h 4872038"/>
              <a:gd name="connsiteX2" fmla="*/ 0 w 880110"/>
              <a:gd name="connsiteY2" fmla="*/ 4872038 h 4872038"/>
              <a:gd name="connsiteX3" fmla="*/ 872490 w 880110"/>
              <a:gd name="connsiteY3" fmla="*/ 2192655 h 4872038"/>
              <a:gd name="connsiteX4" fmla="*/ 880110 w 880110"/>
              <a:gd name="connsiteY4" fmla="*/ 0 h 4872038"/>
              <a:gd name="connsiteX0" fmla="*/ 880110 w 891540"/>
              <a:gd name="connsiteY0" fmla="*/ 0 h 4872038"/>
              <a:gd name="connsiteX1" fmla="*/ 14287 w 891540"/>
              <a:gd name="connsiteY1" fmla="*/ 1218247 h 4872038"/>
              <a:gd name="connsiteX2" fmla="*/ 0 w 891540"/>
              <a:gd name="connsiteY2" fmla="*/ 4872038 h 4872038"/>
              <a:gd name="connsiteX3" fmla="*/ 891540 w 891540"/>
              <a:gd name="connsiteY3" fmla="*/ 1716405 h 4872038"/>
              <a:gd name="connsiteX4" fmla="*/ 880110 w 891540"/>
              <a:gd name="connsiteY4" fmla="*/ 0 h 4872038"/>
              <a:gd name="connsiteX0" fmla="*/ 880110 w 891540"/>
              <a:gd name="connsiteY0" fmla="*/ 0 h 4872038"/>
              <a:gd name="connsiteX1" fmla="*/ 4762 w 891540"/>
              <a:gd name="connsiteY1" fmla="*/ 1627822 h 4872038"/>
              <a:gd name="connsiteX2" fmla="*/ 0 w 891540"/>
              <a:gd name="connsiteY2" fmla="*/ 4872038 h 4872038"/>
              <a:gd name="connsiteX3" fmla="*/ 891540 w 891540"/>
              <a:gd name="connsiteY3" fmla="*/ 1716405 h 4872038"/>
              <a:gd name="connsiteX4" fmla="*/ 880110 w 891540"/>
              <a:gd name="connsiteY4" fmla="*/ 0 h 4872038"/>
              <a:gd name="connsiteX0" fmla="*/ 876119 w 887549"/>
              <a:gd name="connsiteY0" fmla="*/ 0 h 4495801"/>
              <a:gd name="connsiteX1" fmla="*/ 771 w 887549"/>
              <a:gd name="connsiteY1" fmla="*/ 1627822 h 4495801"/>
              <a:gd name="connsiteX2" fmla="*/ 10297 w 887549"/>
              <a:gd name="connsiteY2" fmla="*/ 4495801 h 4495801"/>
              <a:gd name="connsiteX3" fmla="*/ 887549 w 887549"/>
              <a:gd name="connsiteY3" fmla="*/ 1716405 h 4495801"/>
              <a:gd name="connsiteX4" fmla="*/ 876119 w 887549"/>
              <a:gd name="connsiteY4" fmla="*/ 0 h 4495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549" h="4495801">
                <a:moveTo>
                  <a:pt x="876119" y="0"/>
                </a:moveTo>
                <a:lnTo>
                  <a:pt x="771" y="1627822"/>
                </a:lnTo>
                <a:cubicBezTo>
                  <a:pt x="-3991" y="2845752"/>
                  <a:pt x="15059" y="3277871"/>
                  <a:pt x="10297" y="4495801"/>
                </a:cubicBezTo>
                <a:lnTo>
                  <a:pt x="887549" y="1716405"/>
                </a:lnTo>
                <a:lnTo>
                  <a:pt x="876119" y="0"/>
                </a:lnTo>
                <a:close/>
              </a:path>
            </a:pathLst>
          </a:custGeom>
          <a:gradFill flip="none" rotWithShape="1">
            <a:gsLst>
              <a:gs pos="0">
                <a:srgbClr val="183772">
                  <a:alpha val="83000"/>
                </a:srgbClr>
              </a:gs>
              <a:gs pos="100000">
                <a:schemeClr val="bg1">
                  <a:alpha val="0"/>
                </a:schemeClr>
              </a:gs>
            </a:gsLst>
            <a:lin ang="10800000" scaled="1"/>
            <a:tileRect/>
          </a:gradFill>
          <a:ln>
            <a:solidFill>
              <a:srgbClr val="F4F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xmlns="" id="{D30FECF6-4484-4430-8B7F-C870E8D50676}"/>
              </a:ext>
            </a:extLst>
          </p:cNvPr>
          <p:cNvSpPr/>
          <p:nvPr/>
        </p:nvSpPr>
        <p:spPr>
          <a:xfrm>
            <a:off x="7118985" y="573404"/>
            <a:ext cx="1011555" cy="4059555"/>
          </a:xfrm>
          <a:custGeom>
            <a:avLst/>
            <a:gdLst>
              <a:gd name="connsiteX0" fmla="*/ 0 w 998220"/>
              <a:gd name="connsiteY0" fmla="*/ 3108960 h 4526280"/>
              <a:gd name="connsiteX1" fmla="*/ 998220 w 998220"/>
              <a:gd name="connsiteY1" fmla="*/ 0 h 4526280"/>
              <a:gd name="connsiteX2" fmla="*/ 998220 w 998220"/>
              <a:gd name="connsiteY2" fmla="*/ 2087880 h 4526280"/>
              <a:gd name="connsiteX3" fmla="*/ 15240 w 998220"/>
              <a:gd name="connsiteY3" fmla="*/ 4526280 h 4526280"/>
              <a:gd name="connsiteX4" fmla="*/ 0 w 998220"/>
              <a:gd name="connsiteY4" fmla="*/ 3108960 h 4526280"/>
              <a:gd name="connsiteX0" fmla="*/ 0 w 1036320"/>
              <a:gd name="connsiteY0" fmla="*/ 3137535 h 4554855"/>
              <a:gd name="connsiteX1" fmla="*/ 1036320 w 1036320"/>
              <a:gd name="connsiteY1" fmla="*/ 0 h 4554855"/>
              <a:gd name="connsiteX2" fmla="*/ 998220 w 1036320"/>
              <a:gd name="connsiteY2" fmla="*/ 2116455 h 4554855"/>
              <a:gd name="connsiteX3" fmla="*/ 15240 w 1036320"/>
              <a:gd name="connsiteY3" fmla="*/ 4554855 h 4554855"/>
              <a:gd name="connsiteX4" fmla="*/ 0 w 1036320"/>
              <a:gd name="connsiteY4" fmla="*/ 3137535 h 4554855"/>
              <a:gd name="connsiteX0" fmla="*/ 0 w 1036320"/>
              <a:gd name="connsiteY0" fmla="*/ 3137535 h 4554855"/>
              <a:gd name="connsiteX1" fmla="*/ 1036320 w 1036320"/>
              <a:gd name="connsiteY1" fmla="*/ 0 h 4554855"/>
              <a:gd name="connsiteX2" fmla="*/ 1002982 w 1036320"/>
              <a:gd name="connsiteY2" fmla="*/ 2102167 h 4554855"/>
              <a:gd name="connsiteX3" fmla="*/ 15240 w 1036320"/>
              <a:gd name="connsiteY3" fmla="*/ 4554855 h 4554855"/>
              <a:gd name="connsiteX4" fmla="*/ 0 w 1036320"/>
              <a:gd name="connsiteY4" fmla="*/ 3137535 h 4554855"/>
              <a:gd name="connsiteX0" fmla="*/ 0 w 1036320"/>
              <a:gd name="connsiteY0" fmla="*/ 3137535 h 4554855"/>
              <a:gd name="connsiteX1" fmla="*/ 1036320 w 1036320"/>
              <a:gd name="connsiteY1" fmla="*/ 0 h 4554855"/>
              <a:gd name="connsiteX2" fmla="*/ 1022032 w 1036320"/>
              <a:gd name="connsiteY2" fmla="*/ 2102167 h 4554855"/>
              <a:gd name="connsiteX3" fmla="*/ 15240 w 1036320"/>
              <a:gd name="connsiteY3" fmla="*/ 4554855 h 4554855"/>
              <a:gd name="connsiteX4" fmla="*/ 0 w 1036320"/>
              <a:gd name="connsiteY4" fmla="*/ 3137535 h 4554855"/>
              <a:gd name="connsiteX0" fmla="*/ 0 w 1036320"/>
              <a:gd name="connsiteY0" fmla="*/ 3137535 h 4554855"/>
              <a:gd name="connsiteX1" fmla="*/ 1036320 w 1036320"/>
              <a:gd name="connsiteY1" fmla="*/ 0 h 4554855"/>
              <a:gd name="connsiteX2" fmla="*/ 1022032 w 1036320"/>
              <a:gd name="connsiteY2" fmla="*/ 2102167 h 4554855"/>
              <a:gd name="connsiteX3" fmla="*/ 15240 w 1036320"/>
              <a:gd name="connsiteY3" fmla="*/ 4554855 h 4554855"/>
              <a:gd name="connsiteX4" fmla="*/ 0 w 1036320"/>
              <a:gd name="connsiteY4" fmla="*/ 3137535 h 4554855"/>
              <a:gd name="connsiteX0" fmla="*/ 0 w 1036320"/>
              <a:gd name="connsiteY0" fmla="*/ 3137535 h 4554855"/>
              <a:gd name="connsiteX1" fmla="*/ 1036320 w 1036320"/>
              <a:gd name="connsiteY1" fmla="*/ 0 h 4554855"/>
              <a:gd name="connsiteX2" fmla="*/ 1026795 w 1036320"/>
              <a:gd name="connsiteY2" fmla="*/ 2125979 h 4554855"/>
              <a:gd name="connsiteX3" fmla="*/ 15240 w 1036320"/>
              <a:gd name="connsiteY3" fmla="*/ 4554855 h 4554855"/>
              <a:gd name="connsiteX4" fmla="*/ 0 w 1036320"/>
              <a:gd name="connsiteY4" fmla="*/ 3137535 h 4554855"/>
              <a:gd name="connsiteX0" fmla="*/ 13335 w 1021080"/>
              <a:gd name="connsiteY0" fmla="*/ 2656522 h 4554855"/>
              <a:gd name="connsiteX1" fmla="*/ 1021080 w 1021080"/>
              <a:gd name="connsiteY1" fmla="*/ 0 h 4554855"/>
              <a:gd name="connsiteX2" fmla="*/ 1011555 w 1021080"/>
              <a:gd name="connsiteY2" fmla="*/ 2125979 h 4554855"/>
              <a:gd name="connsiteX3" fmla="*/ 0 w 1021080"/>
              <a:gd name="connsiteY3" fmla="*/ 4554855 h 4554855"/>
              <a:gd name="connsiteX4" fmla="*/ 13335 w 1021080"/>
              <a:gd name="connsiteY4" fmla="*/ 2656522 h 4554855"/>
              <a:gd name="connsiteX0" fmla="*/ 3810 w 1011555"/>
              <a:gd name="connsiteY0" fmla="*/ 2656522 h 4059555"/>
              <a:gd name="connsiteX1" fmla="*/ 1011555 w 1011555"/>
              <a:gd name="connsiteY1" fmla="*/ 0 h 4059555"/>
              <a:gd name="connsiteX2" fmla="*/ 1002030 w 1011555"/>
              <a:gd name="connsiteY2" fmla="*/ 2125979 h 4059555"/>
              <a:gd name="connsiteX3" fmla="*/ 0 w 1011555"/>
              <a:gd name="connsiteY3" fmla="*/ 4059555 h 4059555"/>
              <a:gd name="connsiteX4" fmla="*/ 3810 w 1011555"/>
              <a:gd name="connsiteY4" fmla="*/ 2656522 h 40595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55" h="4059555">
                <a:moveTo>
                  <a:pt x="3810" y="2656522"/>
                </a:moveTo>
                <a:lnTo>
                  <a:pt x="1011555" y="0"/>
                </a:lnTo>
                <a:cubicBezTo>
                  <a:pt x="1006792" y="700722"/>
                  <a:pt x="1006793" y="1425257"/>
                  <a:pt x="1002030" y="2125979"/>
                </a:cubicBezTo>
                <a:lnTo>
                  <a:pt x="0" y="4059555"/>
                </a:lnTo>
                <a:lnTo>
                  <a:pt x="3810" y="2656522"/>
                </a:lnTo>
                <a:close/>
              </a:path>
            </a:pathLst>
          </a:custGeom>
          <a:gradFill flip="none" rotWithShape="1">
            <a:gsLst>
              <a:gs pos="0">
                <a:srgbClr val="183772">
                  <a:alpha val="83000"/>
                </a:srgbClr>
              </a:gs>
              <a:gs pos="100000">
                <a:schemeClr val="bg1">
                  <a:alpha val="0"/>
                </a:schemeClr>
              </a:gs>
            </a:gsLst>
            <a:lin ang="0" scaled="1"/>
            <a:tileRect/>
          </a:gradFill>
          <a:ln>
            <a:solidFill>
              <a:srgbClr val="F4F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xmlns="" id="{17916F4C-1A66-47E5-B237-EA0D73769A07}"/>
              </a:ext>
            </a:extLst>
          </p:cNvPr>
          <p:cNvSpPr/>
          <p:nvPr/>
        </p:nvSpPr>
        <p:spPr>
          <a:xfrm>
            <a:off x="7097076" y="3649979"/>
            <a:ext cx="1063943" cy="1884045"/>
          </a:xfrm>
          <a:custGeom>
            <a:avLst/>
            <a:gdLst>
              <a:gd name="connsiteX0" fmla="*/ 0 w 1059180"/>
              <a:gd name="connsiteY0" fmla="*/ 1592580 h 2293620"/>
              <a:gd name="connsiteX1" fmla="*/ 0 w 1059180"/>
              <a:gd name="connsiteY1" fmla="*/ 2293620 h 2293620"/>
              <a:gd name="connsiteX2" fmla="*/ 1059180 w 1059180"/>
              <a:gd name="connsiteY2" fmla="*/ 1028700 h 2293620"/>
              <a:gd name="connsiteX3" fmla="*/ 1059180 w 1059180"/>
              <a:gd name="connsiteY3" fmla="*/ 0 h 2293620"/>
              <a:gd name="connsiteX4" fmla="*/ 0 w 1059180"/>
              <a:gd name="connsiteY4" fmla="*/ 1592580 h 2293620"/>
              <a:gd name="connsiteX0" fmla="*/ 0 w 1063943"/>
              <a:gd name="connsiteY0" fmla="*/ 1125855 h 2293620"/>
              <a:gd name="connsiteX1" fmla="*/ 4763 w 1063943"/>
              <a:gd name="connsiteY1" fmla="*/ 2293620 h 2293620"/>
              <a:gd name="connsiteX2" fmla="*/ 1063943 w 1063943"/>
              <a:gd name="connsiteY2" fmla="*/ 1028700 h 2293620"/>
              <a:gd name="connsiteX3" fmla="*/ 1063943 w 1063943"/>
              <a:gd name="connsiteY3" fmla="*/ 0 h 2293620"/>
              <a:gd name="connsiteX4" fmla="*/ 0 w 1063943"/>
              <a:gd name="connsiteY4" fmla="*/ 1125855 h 2293620"/>
              <a:gd name="connsiteX0" fmla="*/ 0 w 1063943"/>
              <a:gd name="connsiteY0" fmla="*/ 1125855 h 1884045"/>
              <a:gd name="connsiteX1" fmla="*/ 9525 w 1063943"/>
              <a:gd name="connsiteY1" fmla="*/ 1884045 h 1884045"/>
              <a:gd name="connsiteX2" fmla="*/ 1063943 w 1063943"/>
              <a:gd name="connsiteY2" fmla="*/ 1028700 h 1884045"/>
              <a:gd name="connsiteX3" fmla="*/ 1063943 w 1063943"/>
              <a:gd name="connsiteY3" fmla="*/ 0 h 1884045"/>
              <a:gd name="connsiteX4" fmla="*/ 0 w 1063943"/>
              <a:gd name="connsiteY4" fmla="*/ 1125855 h 18840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3943" h="1884045">
                <a:moveTo>
                  <a:pt x="0" y="1125855"/>
                </a:moveTo>
                <a:cubicBezTo>
                  <a:pt x="1588" y="1515110"/>
                  <a:pt x="7937" y="1494790"/>
                  <a:pt x="9525" y="1884045"/>
                </a:cubicBezTo>
                <a:lnTo>
                  <a:pt x="1063943" y="1028700"/>
                </a:lnTo>
                <a:lnTo>
                  <a:pt x="1063943" y="0"/>
                </a:lnTo>
                <a:lnTo>
                  <a:pt x="0" y="1125855"/>
                </a:lnTo>
                <a:close/>
              </a:path>
            </a:pathLst>
          </a:custGeom>
          <a:gradFill flip="none" rotWithShape="1">
            <a:gsLst>
              <a:gs pos="0">
                <a:srgbClr val="183772">
                  <a:alpha val="83000"/>
                </a:srgbClr>
              </a:gs>
              <a:gs pos="100000">
                <a:schemeClr val="bg1">
                  <a:alpha val="0"/>
                </a:schemeClr>
              </a:gs>
            </a:gsLst>
            <a:lin ang="0" scaled="1"/>
            <a:tileRect/>
          </a:gradFill>
          <a:ln>
            <a:solidFill>
              <a:srgbClr val="F4F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xmlns="" id="{E3E9DE1D-6552-43FF-8F53-A07FF85ED8B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24418" y="4282002"/>
            <a:ext cx="3266792" cy="1104515"/>
          </a:xfrm>
          <a:prstGeom prst="rect">
            <a:avLst/>
          </a:prstGeom>
        </p:spPr>
      </p:pic>
      <p:pic>
        <p:nvPicPr>
          <p:cNvPr id="14" name="Picture 13">
            <a:extLst>
              <a:ext uri="{FF2B5EF4-FFF2-40B4-BE49-F238E27FC236}">
                <a16:creationId xmlns:a16="http://schemas.microsoft.com/office/drawing/2014/main" xmlns="" id="{EA1584A7-78AE-4894-9011-1E7C324DFAD8}"/>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rot="1989008">
            <a:off x="10023883" y="5168309"/>
            <a:ext cx="183054" cy="183054"/>
          </a:xfrm>
          <a:prstGeom prst="rect">
            <a:avLst/>
          </a:prstGeom>
        </p:spPr>
      </p:pic>
      <p:sp>
        <p:nvSpPr>
          <p:cNvPr id="15" name="TextBox 14">
            <a:extLst>
              <a:ext uri="{FF2B5EF4-FFF2-40B4-BE49-F238E27FC236}">
                <a16:creationId xmlns:a16="http://schemas.microsoft.com/office/drawing/2014/main" xmlns="" id="{83F0E0C0-EC06-4E8E-96C7-3F9EE1254F33}"/>
              </a:ext>
            </a:extLst>
          </p:cNvPr>
          <p:cNvSpPr txBox="1"/>
          <p:nvPr/>
        </p:nvSpPr>
        <p:spPr>
          <a:xfrm>
            <a:off x="8279029" y="4282002"/>
            <a:ext cx="2102914" cy="230832"/>
          </a:xfrm>
          <a:prstGeom prst="rect">
            <a:avLst/>
          </a:prstGeom>
          <a:noFill/>
        </p:spPr>
        <p:txBody>
          <a:bodyPr wrap="square" rtlCol="0">
            <a:spAutoFit/>
          </a:bodyPr>
          <a:lstStyle/>
          <a:p>
            <a:r>
              <a:rPr lang="en-US" sz="900" dirty="0"/>
              <a:t>Standard High School (RUTHERFORD, SC)</a:t>
            </a:r>
          </a:p>
        </p:txBody>
      </p:sp>
      <p:sp>
        <p:nvSpPr>
          <p:cNvPr id="16" name="TextBox 15">
            <a:extLst>
              <a:ext uri="{FF2B5EF4-FFF2-40B4-BE49-F238E27FC236}">
                <a16:creationId xmlns:a16="http://schemas.microsoft.com/office/drawing/2014/main" xmlns="" id="{1C3B3BA7-9A35-47CF-827C-0757FD3D843F}"/>
              </a:ext>
            </a:extLst>
          </p:cNvPr>
          <p:cNvSpPr txBox="1"/>
          <p:nvPr/>
        </p:nvSpPr>
        <p:spPr>
          <a:xfrm>
            <a:off x="8279029" y="4249169"/>
            <a:ext cx="2029353" cy="276999"/>
          </a:xfrm>
          <a:prstGeom prst="rect">
            <a:avLst/>
          </a:prstGeom>
          <a:noFill/>
        </p:spPr>
        <p:txBody>
          <a:bodyPr wrap="square" rtlCol="0">
            <a:spAutoFit/>
          </a:bodyPr>
          <a:lstStyle/>
          <a:p>
            <a:r>
              <a:rPr lang="en-US" sz="1200" dirty="0"/>
              <a:t>Standard</a:t>
            </a:r>
          </a:p>
        </p:txBody>
      </p:sp>
      <p:pic>
        <p:nvPicPr>
          <p:cNvPr id="17" name="Picture 16">
            <a:extLst>
              <a:ext uri="{FF2B5EF4-FFF2-40B4-BE49-F238E27FC236}">
                <a16:creationId xmlns:a16="http://schemas.microsoft.com/office/drawing/2014/main" xmlns="" id="{D36A2264-7C5A-47DA-8149-488A6F23AE7A}"/>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rot="1989008">
            <a:off x="9246580" y="5553449"/>
            <a:ext cx="183054" cy="183054"/>
          </a:xfrm>
          <a:prstGeom prst="rect">
            <a:avLst/>
          </a:prstGeom>
        </p:spPr>
      </p:pic>
      <p:pic>
        <p:nvPicPr>
          <p:cNvPr id="18" name="Picture 17" descr="A screenshot of a cell phone&#10;&#10;Description generated with very high confidence">
            <a:extLst>
              <a:ext uri="{FF2B5EF4-FFF2-40B4-BE49-F238E27FC236}">
                <a16:creationId xmlns:a16="http://schemas.microsoft.com/office/drawing/2014/main" xmlns="" id="{A1230C68-8AC9-48D0-A4A1-D3BCB77AF92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07635" y="165253"/>
            <a:ext cx="9489744" cy="6342234"/>
          </a:xfrm>
          <a:prstGeom prst="rect">
            <a:avLst/>
          </a:prstGeom>
        </p:spPr>
      </p:pic>
      <p:pic>
        <p:nvPicPr>
          <p:cNvPr id="19" name="Picture 18">
            <a:extLst>
              <a:ext uri="{FF2B5EF4-FFF2-40B4-BE49-F238E27FC236}">
                <a16:creationId xmlns:a16="http://schemas.microsoft.com/office/drawing/2014/main" xmlns="" id="{94E566F2-9DA5-44F7-B23C-6AF4F202C372}"/>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rot="1989008">
            <a:off x="6550693" y="4060286"/>
            <a:ext cx="259017" cy="259017"/>
          </a:xfrm>
          <a:prstGeom prst="rect">
            <a:avLst/>
          </a:prstGeom>
        </p:spPr>
      </p:pic>
      <p:pic>
        <p:nvPicPr>
          <p:cNvPr id="20" name="Picture 19">
            <a:extLst>
              <a:ext uri="{FF2B5EF4-FFF2-40B4-BE49-F238E27FC236}">
                <a16:creationId xmlns:a16="http://schemas.microsoft.com/office/drawing/2014/main" xmlns="" id="{D4894022-BA4D-4E40-B9B4-DB0171AC287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07008" y="197339"/>
            <a:ext cx="9490371" cy="6277647"/>
          </a:xfrm>
          <a:prstGeom prst="rect">
            <a:avLst/>
          </a:prstGeom>
        </p:spPr>
      </p:pic>
      <p:pic>
        <p:nvPicPr>
          <p:cNvPr id="21" name="Picture 20">
            <a:extLst>
              <a:ext uri="{FF2B5EF4-FFF2-40B4-BE49-F238E27FC236}">
                <a16:creationId xmlns:a16="http://schemas.microsoft.com/office/drawing/2014/main" xmlns="" id="{A49EAD29-4E2C-40F4-9811-3C5532A1D024}"/>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rot="1989008">
            <a:off x="8469656" y="3881034"/>
            <a:ext cx="259017" cy="259017"/>
          </a:xfrm>
          <a:prstGeom prst="rect">
            <a:avLst/>
          </a:prstGeom>
        </p:spPr>
      </p:pic>
    </p:spTree>
    <p:extLst>
      <p:ext uri="{BB962C8B-B14F-4D97-AF65-F5344CB8AC3E}">
        <p14:creationId xmlns:p14="http://schemas.microsoft.com/office/powerpoint/2010/main" val="1298010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iterate type="lt">
                                    <p:tmAbs val="100"/>
                                  </p:iterate>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4"/>
                                        </p:tgtEl>
                                        <p:attrNameLst>
                                          <p:attrName>style.visibility</p:attrName>
                                        </p:attrNameLst>
                                      </p:cBhvr>
                                      <p:to>
                                        <p:strVal val="hidden"/>
                                      </p:to>
                                    </p:set>
                                  </p:childTnLst>
                                </p:cTn>
                              </p:par>
                              <p:par>
                                <p:cTn id="45" presetID="1" presetClass="exit" presetSubtype="0" fill="hold" grpId="1" nodeType="withEffect">
                                  <p:stCondLst>
                                    <p:cond delay="0"/>
                                  </p:stCondLst>
                                  <p:iterate type="lt">
                                    <p:tmAbs val="0"/>
                                  </p:iterate>
                                  <p:childTnLst>
                                    <p:set>
                                      <p:cBhvr>
                                        <p:cTn id="46" dur="1" fill="hold">
                                          <p:stCondLst>
                                            <p:cond delay="0"/>
                                          </p:stCondLst>
                                        </p:cTn>
                                        <p:tgtEl>
                                          <p:spTgt spid="16"/>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3"/>
                                        </p:tgtEl>
                                        <p:attrNameLst>
                                          <p:attrName>style.visibility</p:attrName>
                                        </p:attrNameLst>
                                      </p:cBhvr>
                                      <p:to>
                                        <p:strVal val="hidden"/>
                                      </p:to>
                                    </p:set>
                                  </p:childTnLst>
                                </p:cTn>
                              </p:par>
                              <p:par>
                                <p:cTn id="49" presetID="1"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17"/>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15"/>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4"/>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9"/>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5"/>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10"/>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6"/>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11"/>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7"/>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8"/>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12"/>
                                        </p:tgtEl>
                                        <p:attrNameLst>
                                          <p:attrName>style.visibility</p:attrName>
                                        </p:attrNameLst>
                                      </p:cBhvr>
                                      <p:to>
                                        <p:strVal val="hidden"/>
                                      </p:to>
                                    </p:set>
                                  </p:childTnLst>
                                </p:cTn>
                              </p:par>
                              <p:par>
                                <p:cTn id="79" presetID="1" presetClass="entr" presetSubtype="0" fill="hold" nodeType="withEffect">
                                  <p:stCondLst>
                                    <p:cond delay="0"/>
                                  </p:stCondLst>
                                  <p:childTnLst>
                                    <p:set>
                                      <p:cBhvr>
                                        <p:cTn id="80" dur="1" fill="hold">
                                          <p:stCondLst>
                                            <p:cond delay="0"/>
                                          </p:stCondLst>
                                        </p:cTn>
                                        <p:tgtEl>
                                          <p:spTgt spid="18"/>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19"/>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xit" presetSubtype="0" fill="hold" nodeType="clickEffect">
                                  <p:stCondLst>
                                    <p:cond delay="0"/>
                                  </p:stCondLst>
                                  <p:childTnLst>
                                    <p:set>
                                      <p:cBhvr>
                                        <p:cTn id="88" dur="1" fill="hold">
                                          <p:stCondLst>
                                            <p:cond delay="0"/>
                                          </p:stCondLst>
                                        </p:cTn>
                                        <p:tgtEl>
                                          <p:spTgt spid="19"/>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18"/>
                                        </p:tgtEl>
                                        <p:attrNameLst>
                                          <p:attrName>style.visibility</p:attrName>
                                        </p:attrNameLst>
                                      </p:cBhvr>
                                      <p:to>
                                        <p:strVal val="hidden"/>
                                      </p:to>
                                    </p:set>
                                  </p:childTnLst>
                                </p:cTn>
                              </p:par>
                              <p:par>
                                <p:cTn id="91" presetID="1" presetClass="entr" presetSubtype="0" fill="hold" nodeType="withEffect">
                                  <p:stCondLst>
                                    <p:cond delay="0"/>
                                  </p:stCondLst>
                                  <p:childTnLst>
                                    <p:set>
                                      <p:cBhvr>
                                        <p:cTn id="92" dur="1" fill="hold">
                                          <p:stCondLst>
                                            <p:cond delay="0"/>
                                          </p:stCondLst>
                                        </p:cTn>
                                        <p:tgtEl>
                                          <p:spTgt spid="20"/>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21"/>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xit" presetSubtype="0" fill="hold" nodeType="clickEffect">
                                  <p:stCondLst>
                                    <p:cond delay="0"/>
                                  </p:stCondLst>
                                  <p:childTnLst>
                                    <p:set>
                                      <p:cBhvr>
                                        <p:cTn id="100" dur="1" fill="hold">
                                          <p:stCondLst>
                                            <p:cond delay="0"/>
                                          </p:stCondLst>
                                        </p:cTn>
                                        <p:tgtEl>
                                          <p:spTgt spid="21"/>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2" grpId="0" animBg="1"/>
      <p:bldP spid="12" grpId="1" animBg="1"/>
      <p:bldP spid="15" grpId="0"/>
      <p:bldP spid="15" grpId="1"/>
      <p:bldP spid="16" grpId="0"/>
      <p:bldP spid="16" grpId="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10278</TotalTime>
  <Words>258</Words>
  <Application>Microsoft Office PowerPoint</Application>
  <PresentationFormat>Widescreen</PresentationFormat>
  <Paragraphs>19</Paragraphs>
  <Slides>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School Support</dc:creator>
  <cp:lastModifiedBy>David Latino</cp:lastModifiedBy>
  <cp:revision>84</cp:revision>
  <dcterms:created xsi:type="dcterms:W3CDTF">2017-06-04T18:14:07Z</dcterms:created>
  <dcterms:modified xsi:type="dcterms:W3CDTF">2018-07-31T21:34:59Z</dcterms:modified>
</cp:coreProperties>
</file>