
<file path=[Content_Types].xml><?xml version="1.0" encoding="utf-8"?>
<Types xmlns="http://schemas.openxmlformats.org/package/2006/content-types">
  <Default Extension="xml" ContentType="application/xml"/>
  <Default Extension="wmf" ContentType="image/x-wmf"/>
  <Default Extension="jpeg" ContentType="image/jpeg"/>
  <Default Extension="jpg" ContentType="image/jpeg"/>
  <Default Extension="rels" ContentType="application/vnd.openxmlformats-package.relationships+xml"/>
  <Default Extension="gif" ContentType="image/gif"/>
  <Default Extension="mov" ContentType="video/unknown"/>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80" r:id="rId1"/>
  </p:sldMasterIdLst>
  <p:sldIdLst>
    <p:sldId id="282" r:id="rId2"/>
    <p:sldId id="268" r:id="rId3"/>
    <p:sldId id="269" r:id="rId4"/>
    <p:sldId id="297" r:id="rId5"/>
    <p:sldId id="271" r:id="rId6"/>
    <p:sldId id="270" r:id="rId7"/>
    <p:sldId id="286" r:id="rId8"/>
    <p:sldId id="287" r:id="rId9"/>
    <p:sldId id="274" r:id="rId10"/>
    <p:sldId id="298" r:id="rId11"/>
    <p:sldId id="299" r:id="rId12"/>
    <p:sldId id="307" r:id="rId13"/>
    <p:sldId id="308" r:id="rId14"/>
    <p:sldId id="309" r:id="rId15"/>
    <p:sldId id="310" r:id="rId16"/>
    <p:sldId id="311" r:id="rId17"/>
    <p:sldId id="288" r:id="rId18"/>
    <p:sldId id="301" r:id="rId19"/>
    <p:sldId id="303" r:id="rId20"/>
    <p:sldId id="278" r:id="rId21"/>
    <p:sldId id="292" r:id="rId22"/>
    <p:sldId id="293" r:id="rId23"/>
    <p:sldId id="300" r:id="rId24"/>
    <p:sldId id="290" r:id="rId25"/>
    <p:sldId id="276" r:id="rId2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389" autoAdjust="0"/>
    <p:restoredTop sz="99058" autoAdjust="0"/>
  </p:normalViewPr>
  <p:slideViewPr>
    <p:cSldViewPr snapToObjects="1">
      <p:cViewPr>
        <p:scale>
          <a:sx n="114" d="100"/>
          <a:sy n="114" d="100"/>
        </p:scale>
        <p:origin x="-1072" y="-8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printerSettings" Target="printerSettings/printerSettings1.bin"/><Relationship Id="rId28" Type="http://schemas.openxmlformats.org/officeDocument/2006/relationships/presProps" Target="presProps.xml"/><Relationship Id="rId29" Type="http://schemas.openxmlformats.org/officeDocument/2006/relationships/viewProps" Target="viewProps.xml"/><Relationship Id="rId30" Type="http://schemas.openxmlformats.org/officeDocument/2006/relationships/theme" Target="theme/theme1.xml"/><Relationship Id="rId31"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jpe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jpe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3">
        <a:schemeClr val="bg2"/>
      </p:bgRef>
    </p:bg>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3124200"/>
            <a:ext cx="6477000" cy="1914144"/>
          </a:xfrm>
        </p:spPr>
        <p:txBody>
          <a:bodyPr vert="horz" lIns="45720" tIns="0" rIns="45720" bIns="0" rtlCol="0" anchor="b" anchorCtr="0">
            <a:noAutofit/>
          </a:bodyPr>
          <a:lstStyle>
            <a:lvl1pPr algn="l" defTabSz="914400" rtl="0" eaLnBrk="1" latinLnBrk="0" hangingPunct="1">
              <a:lnSpc>
                <a:spcPts val="5000"/>
              </a:lnSpc>
              <a:spcBef>
                <a:spcPct val="0"/>
              </a:spcBef>
              <a:buNone/>
              <a:defRPr sz="4600" kern="1200">
                <a:solidFill>
                  <a:schemeClr val="tx1"/>
                </a:solidFill>
                <a:latin typeface="+mj-lt"/>
                <a:ea typeface="+mj-ea"/>
                <a:cs typeface="+mj-cs"/>
              </a:defRPr>
            </a:lvl1pPr>
          </a:lstStyle>
          <a:p>
            <a:r>
              <a:rPr lang="en-US" smtClean="0"/>
              <a:t>Click to edit Master title style</a:t>
            </a:r>
            <a:endParaRPr/>
          </a:p>
        </p:txBody>
      </p:sp>
      <p:sp>
        <p:nvSpPr>
          <p:cNvPr id="3" name="Subtitle 2"/>
          <p:cNvSpPr>
            <a:spLocks noGrp="1"/>
          </p:cNvSpPr>
          <p:nvPr>
            <p:ph type="subTitle" idx="1"/>
          </p:nvPr>
        </p:nvSpPr>
        <p:spPr>
          <a:xfrm>
            <a:off x="2209800" y="5056632"/>
            <a:ext cx="6477000" cy="1174088"/>
          </a:xfrm>
        </p:spPr>
        <p:txBody>
          <a:bodyPr vert="horz" lIns="91440" tIns="0" rIns="45720" bIns="0" rtlCol="0">
            <a:normAutofit/>
          </a:bodyPr>
          <a:lstStyle>
            <a:lvl1pPr marL="0" indent="0" algn="l" defTabSz="914400" rtl="0" eaLnBrk="1" latinLnBrk="0" hangingPunct="1">
              <a:lnSpc>
                <a:spcPts val="2600"/>
              </a:lnSpc>
              <a:spcBef>
                <a:spcPts val="0"/>
              </a:spcBef>
              <a:buSzPct val="90000"/>
              <a:buFontTx/>
              <a:buNone/>
              <a:defRPr sz="2200" kern="1200">
                <a:solidFill>
                  <a:schemeClr val="tx1"/>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a:xfrm>
            <a:off x="457200" y="6300216"/>
            <a:ext cx="1984248" cy="274320"/>
          </a:xfrm>
        </p:spPr>
        <p:txBody>
          <a:bodyPr vert="horz" lIns="91440" tIns="45720" rIns="91440" bIns="45720" rtlCol="0" anchor="ctr"/>
          <a:lstStyle>
            <a:lvl1pPr marL="0" algn="l" defTabSz="914400" rtl="0" eaLnBrk="1" latinLnBrk="0" hangingPunct="1">
              <a:defRPr sz="1100" kern="1200">
                <a:solidFill>
                  <a:schemeClr val="tx1"/>
                </a:solidFill>
                <a:latin typeface="Rockwell" pitchFamily="18" charset="0"/>
                <a:ea typeface="+mn-ea"/>
                <a:cs typeface="+mn-cs"/>
              </a:defRPr>
            </a:lvl1pPr>
          </a:lstStyle>
          <a:p>
            <a:fld id="{999F4BC8-61BA-9B49-8E26-6D4E4995F703}" type="datetimeFigureOut">
              <a:rPr lang="en-US" smtClean="0"/>
              <a:pPr/>
              <a:t>9/17/11</a:t>
            </a:fld>
            <a:endParaRPr lang="en-US"/>
          </a:p>
        </p:txBody>
      </p:sp>
      <p:sp>
        <p:nvSpPr>
          <p:cNvPr id="5" name="Footer Placeholder 4"/>
          <p:cNvSpPr>
            <a:spLocks noGrp="1"/>
          </p:cNvSpPr>
          <p:nvPr>
            <p:ph type="ftr" sz="quarter" idx="11"/>
          </p:nvPr>
        </p:nvSpPr>
        <p:spPr>
          <a:xfrm>
            <a:off x="3959352" y="6300216"/>
            <a:ext cx="3813048" cy="274320"/>
          </a:xfrm>
        </p:spPr>
        <p:txBody>
          <a:bodyPr vert="horz" lIns="91440" tIns="45720" rIns="91440" bIns="45720" rtlCol="0" anchor="ctr"/>
          <a:lstStyle>
            <a:lvl1pPr marL="0" algn="l" defTabSz="914400" rtl="0" eaLnBrk="1" latinLnBrk="0" hangingPunct="1">
              <a:defRPr sz="1100" kern="1200">
                <a:solidFill>
                  <a:schemeClr val="tx1"/>
                </a:solidFill>
                <a:latin typeface="Rockwell" pitchFamily="18" charset="0"/>
                <a:ea typeface="+mn-ea"/>
                <a:cs typeface="+mn-cs"/>
              </a:defRPr>
            </a:lvl1pPr>
          </a:lstStyle>
          <a:p>
            <a:endParaRPr lang="en-US"/>
          </a:p>
        </p:txBody>
      </p:sp>
      <p:sp>
        <p:nvSpPr>
          <p:cNvPr id="6" name="Slide Number Placeholder 5"/>
          <p:cNvSpPr>
            <a:spLocks noGrp="1"/>
          </p:cNvSpPr>
          <p:nvPr>
            <p:ph type="sldNum" sz="quarter" idx="12"/>
          </p:nvPr>
        </p:nvSpPr>
        <p:spPr>
          <a:xfrm>
            <a:off x="8275320" y="6300216"/>
            <a:ext cx="685800" cy="274320"/>
          </a:xfrm>
        </p:spPr>
        <p:txBody>
          <a:bodyPr vert="horz" lIns="91440" tIns="45720" rIns="91440" bIns="45720" rtlCol="0" anchor="ctr"/>
          <a:lstStyle>
            <a:lvl1pPr marL="0" algn="r" defTabSz="914400" rtl="0" eaLnBrk="1" latinLnBrk="0" hangingPunct="1">
              <a:defRPr sz="1100" kern="1200">
                <a:solidFill>
                  <a:schemeClr val="tx1"/>
                </a:solidFill>
                <a:latin typeface="Rockwell" pitchFamily="18" charset="0"/>
                <a:ea typeface="+mn-ea"/>
                <a:cs typeface="+mn-cs"/>
              </a:defRPr>
            </a:lvl1pPr>
          </a:lstStyle>
          <a:p>
            <a:fld id="{D6CC888B-D9F9-4E54-B722-F151A9F45E95}"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3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5" name="Date Placeholder 4"/>
          <p:cNvSpPr>
            <a:spLocks noGrp="1"/>
          </p:cNvSpPr>
          <p:nvPr>
            <p:ph type="dt" sz="half" idx="10"/>
          </p:nvPr>
        </p:nvSpPr>
        <p:spPr/>
        <p:txBody>
          <a:bodyPr/>
          <a:lstStyle/>
          <a:p>
            <a:fld id="{999F4BC8-61BA-9B49-8E26-6D4E4995F703}" type="datetimeFigureOut">
              <a:rPr lang="en-US" smtClean="0"/>
              <a:pPr/>
              <a:t>9/17/11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590DE66-4129-294E-B753-B5847F1404C0}" type="slidenum">
              <a:rPr lang="en-US" smtClean="0"/>
              <a:pPr/>
              <a:t>‹#›</a:t>
            </a:fld>
            <a:endParaRPr lang="en-US"/>
          </a:p>
        </p:txBody>
      </p:sp>
      <p:sp>
        <p:nvSpPr>
          <p:cNvPr id="11" name="Content Placeholder 2"/>
          <p:cNvSpPr>
            <a:spLocks noGrp="1"/>
          </p:cNvSpPr>
          <p:nvPr>
            <p:ph sz="half" idx="14"/>
          </p:nvPr>
        </p:nvSpPr>
        <p:spPr>
          <a:xfrm>
            <a:off x="4645152" y="1735138"/>
            <a:ext cx="3566160" cy="1920240"/>
          </a:xfrm>
        </p:spPr>
        <p:txBody>
          <a:bodyPr/>
          <a:lstStyle>
            <a:lvl1pPr>
              <a:defRPr sz="2200"/>
            </a:lvl1pPr>
            <a:lvl2pPr>
              <a:defRPr sz="2000"/>
            </a:lvl2pPr>
            <a:lvl3pPr>
              <a:defRPr sz="1800"/>
            </a:lvl3pPr>
            <a:lvl4pPr>
              <a:defRPr sz="1800"/>
            </a:lvl4pPr>
            <a:lvl5pPr>
              <a:defRPr sz="1800"/>
            </a:lvl5pPr>
            <a:lvl6pPr marL="2290763" indent="-344488">
              <a:tabLst/>
              <a:defRPr sz="1800"/>
            </a:lvl6pPr>
            <a:lvl7pPr marL="2290763" indent="-344488">
              <a:tabLst/>
              <a:defRPr sz="1800"/>
            </a:lvl7pPr>
            <a:lvl8pPr marL="2290763" indent="-344488">
              <a:tabLst/>
              <a:defRPr sz="1800"/>
            </a:lvl8pPr>
            <a:lvl9pPr marL="2290763" indent="-344488">
              <a:tabLst/>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12" name="Content Placeholder 2"/>
          <p:cNvSpPr>
            <a:spLocks noGrp="1"/>
          </p:cNvSpPr>
          <p:nvPr>
            <p:ph sz="half" idx="15"/>
          </p:nvPr>
        </p:nvSpPr>
        <p:spPr>
          <a:xfrm>
            <a:off x="4645152" y="3870960"/>
            <a:ext cx="3566160" cy="1920240"/>
          </a:xfrm>
        </p:spPr>
        <p:txBody>
          <a:bodyPr/>
          <a:lstStyle>
            <a:lvl1pPr>
              <a:defRPr sz="2200"/>
            </a:lvl1pPr>
            <a:lvl2pPr>
              <a:defRPr sz="2000"/>
            </a:lvl2pPr>
            <a:lvl3pPr>
              <a:defRPr sz="1800"/>
            </a:lvl3pPr>
            <a:lvl4pPr>
              <a:defRPr sz="1800"/>
            </a:lvl4pPr>
            <a:lvl5pPr>
              <a:defRPr sz="1800"/>
            </a:lvl5pPr>
            <a:lvl6pPr marL="2290763" indent="-344488">
              <a:defRPr sz="1800"/>
            </a:lvl6pPr>
            <a:lvl7pPr marL="2290763" indent="-344488">
              <a:defRPr sz="1800"/>
            </a:lvl7pPr>
            <a:lvl8pPr marL="2290763" indent="-344488">
              <a:defRPr sz="1800"/>
            </a:lvl8pPr>
            <a:lvl9pPr marL="2290763" indent="-344488">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10" name="Content Placeholder 2"/>
          <p:cNvSpPr>
            <a:spLocks noGrp="1"/>
          </p:cNvSpPr>
          <p:nvPr>
            <p:ph sz="half" idx="1"/>
          </p:nvPr>
        </p:nvSpPr>
        <p:spPr>
          <a:xfrm>
            <a:off x="914400" y="1735139"/>
            <a:ext cx="3566160" cy="4056062"/>
          </a:xfrm>
        </p:spPr>
        <p:txBody>
          <a:bodyPr/>
          <a:lstStyle>
            <a:lvl1pPr>
              <a:defRPr sz="2200"/>
            </a:lvl1pPr>
            <a:lvl2pPr>
              <a:defRPr sz="2000"/>
            </a:lvl2pPr>
            <a:lvl3pPr>
              <a:defRPr sz="1800"/>
            </a:lvl3pPr>
            <a:lvl4pPr>
              <a:defRPr sz="1800"/>
            </a:lvl4pPr>
            <a:lvl5pPr>
              <a:defRPr sz="1800"/>
            </a:lvl5pPr>
            <a:lvl6pPr marL="2290763" indent="-344488">
              <a:defRPr sz="1800"/>
            </a:lvl6pPr>
            <a:lvl7pPr marL="2290763" indent="-344488">
              <a:defRPr sz="1800"/>
            </a:lvl7pPr>
            <a:lvl8pPr marL="2290763" indent="-344488">
              <a:defRPr sz="1800"/>
            </a:lvl8pPr>
            <a:lvl9pPr marL="2290763" indent="-344488">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4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914400" y="1735138"/>
            <a:ext cx="3566160" cy="1920240"/>
          </a:xfrm>
        </p:spPr>
        <p:txBody>
          <a:bodyPr/>
          <a:lstStyle>
            <a:lvl1pPr>
              <a:defRPr sz="2200"/>
            </a:lvl1pPr>
            <a:lvl2pPr>
              <a:defRPr sz="2000"/>
            </a:lvl2pPr>
            <a:lvl3pPr>
              <a:defRPr sz="1800"/>
            </a:lvl3pPr>
            <a:lvl4pPr>
              <a:defRPr sz="1800"/>
            </a:lvl4pPr>
            <a:lvl5pPr>
              <a:defRPr sz="1800"/>
            </a:lvl5pPr>
            <a:lvl6pPr marL="2290763" indent="-344488">
              <a:defRPr sz="1800"/>
            </a:lvl6pPr>
            <a:lvl7pPr marL="2290763" indent="-344488">
              <a:defRPr sz="1800"/>
            </a:lvl7pPr>
            <a:lvl8pPr marL="2290763" indent="-344488">
              <a:defRPr sz="1800"/>
            </a:lvl8pPr>
            <a:lvl9pPr marL="2290763" indent="-344488">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999F4BC8-61BA-9B49-8E26-6D4E4995F703}" type="datetimeFigureOut">
              <a:rPr lang="en-US" smtClean="0"/>
              <a:pPr/>
              <a:t>9/17/11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590DE66-4129-294E-B753-B5847F1404C0}" type="slidenum">
              <a:rPr lang="en-US" smtClean="0"/>
              <a:pPr/>
              <a:t>‹#›</a:t>
            </a:fld>
            <a:endParaRPr lang="en-US"/>
          </a:p>
        </p:txBody>
      </p:sp>
      <p:sp>
        <p:nvSpPr>
          <p:cNvPr id="8" name="Content Placeholder 2"/>
          <p:cNvSpPr>
            <a:spLocks noGrp="1"/>
          </p:cNvSpPr>
          <p:nvPr>
            <p:ph sz="half" idx="13"/>
          </p:nvPr>
        </p:nvSpPr>
        <p:spPr>
          <a:xfrm>
            <a:off x="914400" y="3870960"/>
            <a:ext cx="3566160" cy="1920240"/>
          </a:xfrm>
        </p:spPr>
        <p:txBody>
          <a:bodyPr/>
          <a:lstStyle>
            <a:lvl1pPr>
              <a:defRPr sz="2200"/>
            </a:lvl1pPr>
            <a:lvl2pPr>
              <a:defRPr sz="2000"/>
            </a:lvl2pPr>
            <a:lvl3pPr>
              <a:defRPr sz="1800"/>
            </a:lvl3pPr>
            <a:lvl4pPr>
              <a:defRPr sz="1800"/>
            </a:lvl4pPr>
            <a:lvl5pPr>
              <a:defRPr sz="1800"/>
            </a:lvl5pPr>
            <a:lvl6pPr marL="2290763" indent="-344488">
              <a:defRPr sz="1800"/>
            </a:lvl6pPr>
            <a:lvl7pPr marL="2290763" indent="-344488">
              <a:defRPr sz="1800"/>
            </a:lvl7pPr>
            <a:lvl8pPr marL="2290763" indent="-344488">
              <a:defRPr sz="1800"/>
            </a:lvl8pPr>
            <a:lvl9pPr marL="2290763" indent="-344488">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11" name="Content Placeholder 2"/>
          <p:cNvSpPr>
            <a:spLocks noGrp="1"/>
          </p:cNvSpPr>
          <p:nvPr>
            <p:ph sz="half" idx="14"/>
          </p:nvPr>
        </p:nvSpPr>
        <p:spPr>
          <a:xfrm>
            <a:off x="4645152" y="1735138"/>
            <a:ext cx="3566160" cy="1920240"/>
          </a:xfrm>
        </p:spPr>
        <p:txBody>
          <a:bodyPr/>
          <a:lstStyle>
            <a:lvl1pPr>
              <a:defRPr sz="2200"/>
            </a:lvl1pPr>
            <a:lvl2pPr>
              <a:defRPr sz="2000"/>
            </a:lvl2pPr>
            <a:lvl3pPr>
              <a:defRPr sz="1800"/>
            </a:lvl3pPr>
            <a:lvl4pPr>
              <a:defRPr sz="1800"/>
            </a:lvl4pPr>
            <a:lvl5pPr>
              <a:defRPr sz="1800"/>
            </a:lvl5pPr>
            <a:lvl6pPr marL="2290763" indent="-344488">
              <a:defRPr sz="1800"/>
            </a:lvl6pPr>
            <a:lvl7pPr marL="2290763" indent="-344488">
              <a:defRPr sz="1800"/>
            </a:lvl7pPr>
            <a:lvl8pPr marL="2290763" indent="-344488">
              <a:defRPr sz="1800"/>
            </a:lvl8pPr>
            <a:lvl9pPr marL="2290763" indent="-344488">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12" name="Content Placeholder 2"/>
          <p:cNvSpPr>
            <a:spLocks noGrp="1"/>
          </p:cNvSpPr>
          <p:nvPr>
            <p:ph sz="half" idx="15"/>
          </p:nvPr>
        </p:nvSpPr>
        <p:spPr>
          <a:xfrm>
            <a:off x="4645152" y="3870960"/>
            <a:ext cx="3566160" cy="1920240"/>
          </a:xfrm>
        </p:spPr>
        <p:txBody>
          <a:bodyPr/>
          <a:lstStyle>
            <a:lvl1pPr>
              <a:defRPr sz="2200"/>
            </a:lvl1pPr>
            <a:lvl2pPr>
              <a:defRPr sz="2000"/>
            </a:lvl2pPr>
            <a:lvl3pPr>
              <a:defRPr sz="1800"/>
            </a:lvl3pPr>
            <a:lvl4pPr>
              <a:defRPr sz="1800"/>
            </a:lvl4pPr>
            <a:lvl5pPr>
              <a:defRPr sz="1800"/>
            </a:lvl5pPr>
            <a:lvl6pPr marL="2290763" indent="-344488">
              <a:defRPr sz="1800"/>
            </a:lvl6pPr>
            <a:lvl7pPr marL="2290763" indent="-344488">
              <a:defRPr sz="1800"/>
            </a:lvl7pPr>
            <a:lvl8pPr marL="2290763" indent="-344488">
              <a:defRPr sz="1800"/>
            </a:lvl8pPr>
            <a:lvl9pPr marL="2290763" indent="-344488">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999F4BC8-61BA-9B49-8E26-6D4E4995F703}" type="datetimeFigureOut">
              <a:rPr lang="en-US" smtClean="0"/>
              <a:pPr/>
              <a:t>9/17/11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590DE66-4129-294E-B753-B5847F1404C0}" type="slidenum">
              <a:rPr lang="en-US" smtClean="0"/>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99F4BC8-61BA-9B49-8E26-6D4E4995F703}" type="datetimeFigureOut">
              <a:rPr lang="en-US" smtClean="0"/>
              <a:pPr/>
              <a:t>9/17/11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590DE66-4129-294E-B753-B5847F1404C0}" type="slidenum">
              <a:rPr lang="en-US" smtClean="0"/>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1690048"/>
            <a:ext cx="3563938" cy="1162050"/>
          </a:xfrm>
        </p:spPr>
        <p:txBody>
          <a:bodyPr tIns="0" bIns="0" anchor="b"/>
          <a:lstStyle>
            <a:lvl1pPr algn="l">
              <a:lnSpc>
                <a:spcPts val="4600"/>
              </a:lnSpc>
              <a:defRPr sz="4200" b="1"/>
            </a:lvl1pPr>
          </a:lstStyle>
          <a:p>
            <a:r>
              <a:rPr lang="en-US" smtClean="0"/>
              <a:t>Click to edit Master title style</a:t>
            </a:r>
            <a:endParaRPr/>
          </a:p>
        </p:txBody>
      </p:sp>
      <p:sp>
        <p:nvSpPr>
          <p:cNvPr id="3" name="Content Placeholder 2"/>
          <p:cNvSpPr>
            <a:spLocks noGrp="1"/>
          </p:cNvSpPr>
          <p:nvPr>
            <p:ph idx="1"/>
          </p:nvPr>
        </p:nvSpPr>
        <p:spPr>
          <a:xfrm>
            <a:off x="4667250" y="368490"/>
            <a:ext cx="3566160" cy="5627498"/>
          </a:xfrm>
        </p:spPr>
        <p:txBody>
          <a:bodyPr/>
          <a:lstStyle>
            <a:lvl1pPr>
              <a:defRPr sz="2200"/>
            </a:lvl1pPr>
            <a:lvl2pPr>
              <a:defRPr sz="2000"/>
            </a:lvl2pPr>
            <a:lvl3pPr>
              <a:defRPr sz="1800"/>
            </a:lvl3pPr>
            <a:lvl4pPr>
              <a:defRPr sz="1800"/>
            </a:lvl4pPr>
            <a:lvl5pPr>
              <a:defRPr sz="1800"/>
            </a:lvl5pPr>
            <a:lvl6pPr>
              <a:defRPr sz="2000"/>
            </a:lvl6pPr>
            <a:lvl7pPr marL="2290763" indent="-344488">
              <a:defRPr sz="2000"/>
            </a:lvl7pPr>
            <a:lvl8pPr marL="2290763" indent="-344488">
              <a:defRPr sz="2000"/>
            </a:lvl8pPr>
            <a:lvl9pPr marL="2290763" indent="-344488">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Text Placeholder 3"/>
          <p:cNvSpPr>
            <a:spLocks noGrp="1"/>
          </p:cNvSpPr>
          <p:nvPr>
            <p:ph type="body" sz="half" idx="2"/>
          </p:nvPr>
        </p:nvSpPr>
        <p:spPr>
          <a:xfrm>
            <a:off x="914398" y="2866030"/>
            <a:ext cx="3563938" cy="2163171"/>
          </a:xfrm>
        </p:spPr>
        <p:txBody>
          <a:bodyPr/>
          <a:lstStyle>
            <a:lvl1pPr marL="0" indent="0">
              <a:spcBef>
                <a:spcPts val="600"/>
              </a:spcBef>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99F4BC8-61BA-9B49-8E26-6D4E4995F703}" type="datetimeFigureOut">
              <a:rPr lang="en-US" smtClean="0"/>
              <a:pPr/>
              <a:t>9/17/11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590DE66-4129-294E-B753-B5847F1404C0}" type="slidenum">
              <a:rPr lang="en-US" smtClean="0"/>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17546" y="1524000"/>
            <a:ext cx="3566160" cy="1162050"/>
          </a:xfrm>
        </p:spPr>
        <p:txBody>
          <a:bodyPr tIns="0" bIns="0" anchor="b"/>
          <a:lstStyle>
            <a:lvl1pPr algn="l">
              <a:lnSpc>
                <a:spcPts val="4600"/>
              </a:lnSpc>
              <a:defRPr sz="4200" b="1"/>
            </a:lvl1pPr>
          </a:lstStyle>
          <a:p>
            <a:r>
              <a:rPr lang="en-US" smtClean="0"/>
              <a:t>Click to edit Master title style</a:t>
            </a:r>
            <a:endParaRPr/>
          </a:p>
        </p:txBody>
      </p:sp>
      <p:sp>
        <p:nvSpPr>
          <p:cNvPr id="4" name="Text Placeholder 3"/>
          <p:cNvSpPr>
            <a:spLocks noGrp="1"/>
          </p:cNvSpPr>
          <p:nvPr>
            <p:ph type="body" sz="half" idx="2"/>
          </p:nvPr>
        </p:nvSpPr>
        <p:spPr>
          <a:xfrm>
            <a:off x="5017544" y="2699982"/>
            <a:ext cx="3566160" cy="2163171"/>
          </a:xfrm>
        </p:spPr>
        <p:txBody>
          <a:bodyPr/>
          <a:lstStyle>
            <a:lvl1pPr marL="0" indent="0">
              <a:spcBef>
                <a:spcPts val="600"/>
              </a:spcBef>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99F4BC8-61BA-9B49-8E26-6D4E4995F703}" type="datetimeFigureOut">
              <a:rPr lang="en-US" smtClean="0"/>
              <a:pPr/>
              <a:t>9/17/11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590DE66-4129-294E-B753-B5847F1404C0}" type="slidenum">
              <a:rPr lang="en-US" smtClean="0"/>
              <a:pPr/>
              <a:t>‹#›</a:t>
            </a:fld>
            <a:endParaRPr lang="en-US"/>
          </a:p>
        </p:txBody>
      </p:sp>
      <p:grpSp>
        <p:nvGrpSpPr>
          <p:cNvPr id="3" name="Group 7"/>
          <p:cNvGrpSpPr/>
          <p:nvPr/>
        </p:nvGrpSpPr>
        <p:grpSpPr>
          <a:xfrm rot="21421631">
            <a:off x="629028" y="505650"/>
            <a:ext cx="3850925" cy="5516274"/>
            <a:chOff x="1524000" y="381000"/>
            <a:chExt cx="3657600" cy="4737978"/>
          </a:xfrm>
        </p:grpSpPr>
        <p:sp>
          <p:nvSpPr>
            <p:cNvPr id="10" name="Rectangle 9"/>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Rectangle 10"/>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2" name="Picture Placeholder 9"/>
          <p:cNvSpPr>
            <a:spLocks noGrp="1"/>
          </p:cNvSpPr>
          <p:nvPr>
            <p:ph type="pic" sz="quarter" idx="14"/>
          </p:nvPr>
        </p:nvSpPr>
        <p:spPr>
          <a:xfrm rot="21421631">
            <a:off x="808793" y="667560"/>
            <a:ext cx="3468664" cy="5124723"/>
          </a:xfrm>
          <a:solidFill>
            <a:schemeClr val="bg1">
              <a:lumMod val="85000"/>
            </a:schemeClr>
          </a:solidFill>
        </p:spPr>
        <p:txBody>
          <a:bodyPr/>
          <a:lstStyle>
            <a:lvl1pPr>
              <a:buNone/>
              <a:defRPr/>
            </a:lvl1pPr>
          </a:lstStyle>
          <a:p>
            <a:r>
              <a:rPr lang="en-US" smtClean="0"/>
              <a:t>Drag picture to placeholder or click icon to add</a:t>
            </a:r>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2 Pictures with Caption">
    <p:spTree>
      <p:nvGrpSpPr>
        <p:cNvPr id="1" name=""/>
        <p:cNvGrpSpPr/>
        <p:nvPr/>
      </p:nvGrpSpPr>
      <p:grpSpPr>
        <a:xfrm>
          <a:off x="0" y="0"/>
          <a:ext cx="0" cy="0"/>
          <a:chOff x="0" y="0"/>
          <a:chExt cx="0" cy="0"/>
        </a:xfrm>
      </p:grpSpPr>
      <p:grpSp>
        <p:nvGrpSpPr>
          <p:cNvPr id="3" name="Group 13"/>
          <p:cNvGrpSpPr/>
          <p:nvPr/>
        </p:nvGrpSpPr>
        <p:grpSpPr>
          <a:xfrm rot="21214351">
            <a:off x="313409" y="3520798"/>
            <a:ext cx="4088024" cy="3026020"/>
            <a:chOff x="1524000" y="381000"/>
            <a:chExt cx="3657600" cy="4737978"/>
          </a:xfrm>
        </p:grpSpPr>
        <p:sp>
          <p:nvSpPr>
            <p:cNvPr id="15" name="Rectangle 14"/>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6" name="Rectangle 15"/>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7" name="Picture Placeholder 9"/>
          <p:cNvSpPr>
            <a:spLocks noGrp="1"/>
          </p:cNvSpPr>
          <p:nvPr>
            <p:ph type="pic" sz="quarter" idx="16"/>
          </p:nvPr>
        </p:nvSpPr>
        <p:spPr>
          <a:xfrm rot="21214351">
            <a:off x="491057" y="3682579"/>
            <a:ext cx="3704109" cy="2697083"/>
          </a:xfrm>
          <a:solidFill>
            <a:schemeClr val="bg1">
              <a:lumMod val="85000"/>
            </a:schemeClr>
          </a:solidFill>
        </p:spPr>
        <p:txBody>
          <a:bodyPr/>
          <a:lstStyle>
            <a:lvl1pPr>
              <a:buNone/>
              <a:defRPr/>
            </a:lvl1pPr>
          </a:lstStyle>
          <a:p>
            <a:r>
              <a:rPr lang="en-US" smtClean="0"/>
              <a:t>Drag picture to placeholder or click icon to add</a:t>
            </a:r>
            <a:endParaRPr/>
          </a:p>
        </p:txBody>
      </p:sp>
      <p:grpSp>
        <p:nvGrpSpPr>
          <p:cNvPr id="8" name="Group 9"/>
          <p:cNvGrpSpPr/>
          <p:nvPr/>
        </p:nvGrpSpPr>
        <p:grpSpPr>
          <a:xfrm rot="232774">
            <a:off x="169481" y="241256"/>
            <a:ext cx="4088024" cy="3026020"/>
            <a:chOff x="1524000" y="381000"/>
            <a:chExt cx="3657600" cy="4737978"/>
          </a:xfrm>
        </p:grpSpPr>
        <p:sp>
          <p:nvSpPr>
            <p:cNvPr id="11" name="Rectangle 10"/>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Rectangle 11"/>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3" name="Picture Placeholder 9"/>
          <p:cNvSpPr>
            <a:spLocks noGrp="1"/>
          </p:cNvSpPr>
          <p:nvPr>
            <p:ph type="pic" sz="quarter" idx="15"/>
          </p:nvPr>
        </p:nvSpPr>
        <p:spPr>
          <a:xfrm rot="232774">
            <a:off x="347129" y="403037"/>
            <a:ext cx="3704109" cy="2697083"/>
          </a:xfrm>
          <a:solidFill>
            <a:schemeClr val="bg1">
              <a:lumMod val="85000"/>
            </a:schemeClr>
          </a:solidFill>
        </p:spPr>
        <p:txBody>
          <a:bodyPr/>
          <a:lstStyle>
            <a:lvl1pPr>
              <a:buNone/>
              <a:defRPr/>
            </a:lvl1pPr>
          </a:lstStyle>
          <a:p>
            <a:r>
              <a:rPr lang="en-US" smtClean="0"/>
              <a:t>Drag picture to placeholder or click icon to add</a:t>
            </a:r>
            <a:endParaRPr/>
          </a:p>
        </p:txBody>
      </p:sp>
      <p:sp>
        <p:nvSpPr>
          <p:cNvPr id="2" name="Title 1"/>
          <p:cNvSpPr>
            <a:spLocks noGrp="1"/>
          </p:cNvSpPr>
          <p:nvPr>
            <p:ph type="title"/>
          </p:nvPr>
        </p:nvSpPr>
        <p:spPr>
          <a:xfrm>
            <a:off x="5013434" y="1524000"/>
            <a:ext cx="3566160" cy="1162050"/>
          </a:xfrm>
        </p:spPr>
        <p:txBody>
          <a:bodyPr tIns="0" bIns="0" anchor="b"/>
          <a:lstStyle>
            <a:lvl1pPr algn="l">
              <a:lnSpc>
                <a:spcPts val="4600"/>
              </a:lnSpc>
              <a:defRPr sz="4200" b="1"/>
            </a:lvl1pPr>
          </a:lstStyle>
          <a:p>
            <a:r>
              <a:rPr lang="en-US" smtClean="0"/>
              <a:t>Click to edit Master title style</a:t>
            </a:r>
            <a:endParaRPr/>
          </a:p>
        </p:txBody>
      </p:sp>
      <p:sp>
        <p:nvSpPr>
          <p:cNvPr id="4" name="Text Placeholder 3"/>
          <p:cNvSpPr>
            <a:spLocks noGrp="1"/>
          </p:cNvSpPr>
          <p:nvPr>
            <p:ph type="body" sz="half" idx="2"/>
          </p:nvPr>
        </p:nvSpPr>
        <p:spPr>
          <a:xfrm>
            <a:off x="5013432" y="2699982"/>
            <a:ext cx="3566160" cy="2163171"/>
          </a:xfrm>
        </p:spPr>
        <p:txBody>
          <a:bodyPr/>
          <a:lstStyle>
            <a:lvl1pPr marL="0" indent="0">
              <a:spcBef>
                <a:spcPts val="600"/>
              </a:spcBef>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99F4BC8-61BA-9B49-8E26-6D4E4995F703}" type="datetimeFigureOut">
              <a:rPr lang="en-US" smtClean="0"/>
              <a:pPr/>
              <a:t>9/17/11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590DE66-4129-294E-B753-B5847F1404C0}" type="slidenum">
              <a:rPr lang="en-US" smtClean="0"/>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Picture above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3762374"/>
            <a:ext cx="7315200" cy="1162050"/>
          </a:xfrm>
        </p:spPr>
        <p:txBody>
          <a:bodyPr tIns="0" bIns="0" anchor="b"/>
          <a:lstStyle>
            <a:lvl1pPr algn="l">
              <a:lnSpc>
                <a:spcPts val="4600"/>
              </a:lnSpc>
              <a:defRPr sz="3600" b="1"/>
            </a:lvl1pPr>
          </a:lstStyle>
          <a:p>
            <a:r>
              <a:rPr lang="en-US" smtClean="0"/>
              <a:t>Click to edit Master title style</a:t>
            </a:r>
            <a:endParaRPr/>
          </a:p>
        </p:txBody>
      </p:sp>
      <p:grpSp>
        <p:nvGrpSpPr>
          <p:cNvPr id="3" name="Group 8"/>
          <p:cNvGrpSpPr/>
          <p:nvPr/>
        </p:nvGrpSpPr>
        <p:grpSpPr>
          <a:xfrm rot="232774">
            <a:off x="2059282" y="379100"/>
            <a:ext cx="5031327" cy="3443312"/>
            <a:chOff x="1524000" y="381000"/>
            <a:chExt cx="3657600" cy="4737978"/>
          </a:xfrm>
        </p:grpSpPr>
        <p:sp>
          <p:nvSpPr>
            <p:cNvPr id="10" name="Rectangle 9"/>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Rectangle 10"/>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4" name="Text Placeholder 3"/>
          <p:cNvSpPr>
            <a:spLocks noGrp="1"/>
          </p:cNvSpPr>
          <p:nvPr>
            <p:ph type="body" sz="half" idx="2"/>
          </p:nvPr>
        </p:nvSpPr>
        <p:spPr>
          <a:xfrm>
            <a:off x="914400" y="4928736"/>
            <a:ext cx="7315200" cy="987970"/>
          </a:xfrm>
        </p:spPr>
        <p:txBody>
          <a:bodyPr/>
          <a:lstStyle>
            <a:lvl1pPr marL="0" indent="0">
              <a:spcBef>
                <a:spcPct val="0"/>
              </a:spcBef>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99F4BC8-61BA-9B49-8E26-6D4E4995F703}" type="datetimeFigureOut">
              <a:rPr lang="en-US" smtClean="0"/>
              <a:pPr/>
              <a:t>9/17/11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590DE66-4129-294E-B753-B5847F1404C0}" type="slidenum">
              <a:rPr lang="en-US" smtClean="0"/>
              <a:pPr/>
              <a:t>‹#›</a:t>
            </a:fld>
            <a:endParaRPr lang="en-US"/>
          </a:p>
        </p:txBody>
      </p:sp>
      <p:sp>
        <p:nvSpPr>
          <p:cNvPr id="12" name="Picture Placeholder 9"/>
          <p:cNvSpPr>
            <a:spLocks noGrp="1"/>
          </p:cNvSpPr>
          <p:nvPr>
            <p:ph type="pic" sz="quarter" idx="15"/>
          </p:nvPr>
        </p:nvSpPr>
        <p:spPr>
          <a:xfrm rot="232774">
            <a:off x="2248157" y="564564"/>
            <a:ext cx="4653577" cy="3072384"/>
          </a:xfrm>
          <a:solidFill>
            <a:schemeClr val="bg1">
              <a:lumMod val="85000"/>
            </a:schemeClr>
          </a:solidFill>
        </p:spPr>
        <p:txBody>
          <a:bodyPr/>
          <a:lstStyle>
            <a:lvl1pPr>
              <a:buNone/>
              <a:defRPr/>
            </a:lvl1pPr>
          </a:lstStyle>
          <a:p>
            <a:r>
              <a:rPr lang="en-US" smtClean="0"/>
              <a:t>Drag picture to placeholder or click icon to add</a:t>
            </a:r>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2 Pictures above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3762374"/>
            <a:ext cx="7315200" cy="1162050"/>
          </a:xfrm>
        </p:spPr>
        <p:txBody>
          <a:bodyPr tIns="0" bIns="0" anchor="b"/>
          <a:lstStyle>
            <a:lvl1pPr algn="l">
              <a:lnSpc>
                <a:spcPts val="4600"/>
              </a:lnSpc>
              <a:defRPr sz="3600" b="1"/>
            </a:lvl1pPr>
          </a:lstStyle>
          <a:p>
            <a:r>
              <a:rPr lang="en-US" smtClean="0"/>
              <a:t>Click to edit Master title style</a:t>
            </a:r>
            <a:endParaRPr/>
          </a:p>
        </p:txBody>
      </p:sp>
      <p:grpSp>
        <p:nvGrpSpPr>
          <p:cNvPr id="3" name="Group 13"/>
          <p:cNvGrpSpPr/>
          <p:nvPr/>
        </p:nvGrpSpPr>
        <p:grpSpPr>
          <a:xfrm rot="21420000">
            <a:off x="113687" y="116368"/>
            <a:ext cx="3969060" cy="3705360"/>
            <a:chOff x="1524000" y="381000"/>
            <a:chExt cx="3657600" cy="4737978"/>
          </a:xfrm>
        </p:grpSpPr>
        <p:sp>
          <p:nvSpPr>
            <p:cNvPr id="15" name="Rectangle 14"/>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6" name="Rectangle 15"/>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7" name="Picture Placeholder 9"/>
          <p:cNvSpPr>
            <a:spLocks noGrp="1"/>
          </p:cNvSpPr>
          <p:nvPr>
            <p:ph type="pic" sz="quarter" idx="17"/>
          </p:nvPr>
        </p:nvSpPr>
        <p:spPr>
          <a:xfrm rot="21420000">
            <a:off x="299151" y="304998"/>
            <a:ext cx="3598455" cy="3334235"/>
          </a:xfrm>
          <a:solidFill>
            <a:schemeClr val="bg1">
              <a:lumMod val="85000"/>
            </a:schemeClr>
          </a:solidFill>
        </p:spPr>
        <p:txBody>
          <a:bodyPr/>
          <a:lstStyle>
            <a:lvl1pPr>
              <a:buNone/>
              <a:defRPr/>
            </a:lvl1pPr>
          </a:lstStyle>
          <a:p>
            <a:r>
              <a:rPr lang="en-US" smtClean="0"/>
              <a:t>Drag picture to placeholder or click icon to add</a:t>
            </a:r>
            <a:endParaRPr/>
          </a:p>
        </p:txBody>
      </p:sp>
      <p:grpSp>
        <p:nvGrpSpPr>
          <p:cNvPr id="8" name="Group 9"/>
          <p:cNvGrpSpPr/>
          <p:nvPr/>
        </p:nvGrpSpPr>
        <p:grpSpPr>
          <a:xfrm rot="360000">
            <a:off x="4165479" y="323141"/>
            <a:ext cx="4792693" cy="3443312"/>
            <a:chOff x="1524000" y="381000"/>
            <a:chExt cx="3657600" cy="4737978"/>
          </a:xfrm>
        </p:grpSpPr>
        <p:sp>
          <p:nvSpPr>
            <p:cNvPr id="11" name="Rectangle 10"/>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Rectangle 11"/>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3" name="Picture Placeholder 9"/>
          <p:cNvSpPr>
            <a:spLocks noGrp="1"/>
          </p:cNvSpPr>
          <p:nvPr>
            <p:ph type="pic" sz="quarter" idx="16"/>
          </p:nvPr>
        </p:nvSpPr>
        <p:spPr>
          <a:xfrm rot="360000">
            <a:off x="4336486" y="507668"/>
            <a:ext cx="4432860" cy="3072384"/>
          </a:xfrm>
          <a:solidFill>
            <a:schemeClr val="bg1">
              <a:lumMod val="85000"/>
            </a:schemeClr>
          </a:solidFill>
        </p:spPr>
        <p:txBody>
          <a:bodyPr/>
          <a:lstStyle>
            <a:lvl1pPr>
              <a:buNone/>
              <a:defRPr/>
            </a:lvl1pPr>
          </a:lstStyle>
          <a:p>
            <a:r>
              <a:rPr lang="en-US" smtClean="0"/>
              <a:t>Drag picture to placeholder or click icon to add</a:t>
            </a:r>
            <a:endParaRPr/>
          </a:p>
        </p:txBody>
      </p:sp>
      <p:sp>
        <p:nvSpPr>
          <p:cNvPr id="4" name="Text Placeholder 3"/>
          <p:cNvSpPr>
            <a:spLocks noGrp="1"/>
          </p:cNvSpPr>
          <p:nvPr>
            <p:ph type="body" sz="half" idx="2"/>
          </p:nvPr>
        </p:nvSpPr>
        <p:spPr>
          <a:xfrm>
            <a:off x="914400" y="4926106"/>
            <a:ext cx="7315200" cy="990600"/>
          </a:xfrm>
        </p:spPr>
        <p:txBody>
          <a:bodyPr/>
          <a:lstStyle>
            <a:lvl1pPr marL="0" indent="0">
              <a:spcBef>
                <a:spcPct val="0"/>
              </a:spcBef>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99F4BC8-61BA-9B49-8E26-6D4E4995F703}" type="datetimeFigureOut">
              <a:rPr lang="en-US" smtClean="0"/>
              <a:pPr/>
              <a:t>9/17/11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590DE66-4129-294E-B753-B5847F1404C0}" type="slidenum">
              <a:rPr lang="en-US" smtClean="0"/>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Title and Vertical Tex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999F4BC8-61BA-9B49-8E26-6D4E4995F703}" type="datetimeFigureOut">
              <a:rPr lang="en-US" smtClean="0"/>
              <a:pPr/>
              <a:t>9/17/11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90DE66-4129-294E-B753-B5847F1404C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999F4BC8-61BA-9B49-8E26-6D4E4995F703}" type="datetimeFigureOut">
              <a:rPr lang="en-US" smtClean="0"/>
              <a:pPr/>
              <a:t>9/17/11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90DE66-4129-294E-B753-B5847F1404C0}"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551682" y="450851"/>
            <a:ext cx="846083" cy="5357812"/>
          </a:xfrm>
        </p:spPr>
        <p:txBody>
          <a:bodyPr vert="eaVert" anchor="t" anchorCtr="0"/>
          <a:lstStyle/>
          <a:p>
            <a:r>
              <a:rPr lang="en-US" smtClean="0"/>
              <a:t>Click to edit Master title style</a:t>
            </a:r>
            <a:endParaRPr/>
          </a:p>
        </p:txBody>
      </p:sp>
      <p:sp>
        <p:nvSpPr>
          <p:cNvPr id="3" name="Vertical Text Placeholder 2"/>
          <p:cNvSpPr>
            <a:spLocks noGrp="1"/>
          </p:cNvSpPr>
          <p:nvPr>
            <p:ph type="body" orient="vert" idx="1"/>
          </p:nvPr>
        </p:nvSpPr>
        <p:spPr>
          <a:xfrm>
            <a:off x="914400" y="450851"/>
            <a:ext cx="5943600" cy="5357812"/>
          </a:xfrm>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999F4BC8-61BA-9B49-8E26-6D4E4995F703}" type="datetimeFigureOut">
              <a:rPr lang="en-US" smtClean="0"/>
              <a:pPr/>
              <a:t>9/17/11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90DE66-4129-294E-B753-B5847F1404C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with Watermark">
    <p:bg>
      <p:bgRef idx="1003">
        <a:schemeClr val="bg2"/>
      </p:bgRef>
    </p:bg>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a:xfrm>
            <a:off x="1122215" y="3200400"/>
            <a:ext cx="8021782" cy="2209800"/>
          </a:xfrm>
        </p:spPr>
        <p:txBody>
          <a:bodyPr wrap="none" lIns="0" tIns="0" rIns="0" bIns="0" anchor="ctr" anchorCtr="0">
            <a:noAutofit/>
          </a:bodyPr>
          <a:lstStyle>
            <a:lvl1pPr marL="0" indent="0" algn="r">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1pPr>
            <a:lvl2pPr marL="0" indent="0" algn="r">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2pPr>
            <a:lvl3pPr marL="0" indent="0" algn="r">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3pPr>
            <a:lvl4pPr marL="0" indent="0" algn="r">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4pPr>
            <a:lvl5pPr marL="0" indent="0" algn="r">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5pPr>
          </a:lstStyle>
          <a:p>
            <a:pPr lvl="0"/>
            <a:r>
              <a:rPr lang="en-US" smtClean="0"/>
              <a:t>Click to edit Master text styles</a:t>
            </a:r>
          </a:p>
        </p:txBody>
      </p:sp>
      <p:sp>
        <p:nvSpPr>
          <p:cNvPr id="2" name="Title 1"/>
          <p:cNvSpPr>
            <a:spLocks noGrp="1"/>
          </p:cNvSpPr>
          <p:nvPr>
            <p:ph type="ctrTitle"/>
          </p:nvPr>
        </p:nvSpPr>
        <p:spPr>
          <a:xfrm>
            <a:off x="3960813" y="3833095"/>
            <a:ext cx="4724400" cy="1209964"/>
          </a:xfrm>
        </p:spPr>
        <p:txBody>
          <a:bodyPr lIns="45720" tIns="0" rIns="45720" bIns="0" anchor="b" anchorCtr="0">
            <a:noAutofit/>
          </a:bodyPr>
          <a:lstStyle>
            <a:lvl1pPr algn="l">
              <a:lnSpc>
                <a:spcPts val="5000"/>
              </a:lnSpc>
              <a:defRPr sz="4600"/>
            </a:lvl1pPr>
          </a:lstStyle>
          <a:p>
            <a:r>
              <a:rPr lang="en-US" smtClean="0"/>
              <a:t>Click to edit Master title style</a:t>
            </a:r>
            <a:endParaRPr dirty="0"/>
          </a:p>
        </p:txBody>
      </p:sp>
      <p:sp>
        <p:nvSpPr>
          <p:cNvPr id="3" name="Subtitle 2"/>
          <p:cNvSpPr>
            <a:spLocks noGrp="1"/>
          </p:cNvSpPr>
          <p:nvPr>
            <p:ph type="subTitle" idx="1"/>
          </p:nvPr>
        </p:nvSpPr>
        <p:spPr>
          <a:xfrm>
            <a:off x="3960813" y="5056909"/>
            <a:ext cx="4724400" cy="1156586"/>
          </a:xfrm>
        </p:spPr>
        <p:txBody>
          <a:bodyPr lIns="91440" tIns="0" rIns="45720" bIns="0">
            <a:normAutofit/>
          </a:bodyPr>
          <a:lstStyle>
            <a:lvl1pPr marL="0" indent="0" algn="l">
              <a:lnSpc>
                <a:spcPts val="2600"/>
              </a:lnSpc>
              <a:spcBef>
                <a:spcPct val="0"/>
              </a:spcBef>
              <a:buNone/>
              <a:defRPr sz="22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a:xfrm>
            <a:off x="457200" y="6298744"/>
            <a:ext cx="1981200" cy="273050"/>
          </a:xfrm>
        </p:spPr>
        <p:txBody>
          <a:bodyPr/>
          <a:lstStyle>
            <a:lvl1pPr algn="l">
              <a:defRPr sz="1100">
                <a:latin typeface="Rockwell" pitchFamily="18" charset="0"/>
              </a:defRPr>
            </a:lvl1pPr>
          </a:lstStyle>
          <a:p>
            <a:fld id="{999F4BC8-61BA-9B49-8E26-6D4E4995F703}" type="datetimeFigureOut">
              <a:rPr lang="en-US" smtClean="0"/>
              <a:pPr/>
              <a:t>9/17/11</a:t>
            </a:fld>
            <a:endParaRPr lang="en-US"/>
          </a:p>
        </p:txBody>
      </p:sp>
      <p:sp>
        <p:nvSpPr>
          <p:cNvPr id="5" name="Footer Placeholder 4"/>
          <p:cNvSpPr>
            <a:spLocks noGrp="1"/>
          </p:cNvSpPr>
          <p:nvPr>
            <p:ph type="ftr" sz="quarter" idx="11"/>
          </p:nvPr>
        </p:nvSpPr>
        <p:spPr>
          <a:xfrm>
            <a:off x="3962400" y="6298744"/>
            <a:ext cx="3810000" cy="273050"/>
          </a:xfrm>
        </p:spPr>
        <p:txBody>
          <a:bodyPr/>
          <a:lstStyle>
            <a:lvl1pPr algn="l">
              <a:defRPr/>
            </a:lvl1pPr>
          </a:lstStyle>
          <a:p>
            <a:endParaRPr lang="en-US"/>
          </a:p>
        </p:txBody>
      </p:sp>
      <p:sp>
        <p:nvSpPr>
          <p:cNvPr id="6" name="Slide Number Placeholder 5"/>
          <p:cNvSpPr>
            <a:spLocks noGrp="1"/>
          </p:cNvSpPr>
          <p:nvPr>
            <p:ph type="sldNum" sz="quarter" idx="12"/>
          </p:nvPr>
        </p:nvSpPr>
        <p:spPr>
          <a:xfrm>
            <a:off x="8264856" y="6312392"/>
            <a:ext cx="685800" cy="265089"/>
          </a:xfrm>
        </p:spPr>
        <p:txBody>
          <a:bodyPr/>
          <a:lstStyle>
            <a:lvl1pPr>
              <a:defRPr sz="1100">
                <a:solidFill>
                  <a:schemeClr val="tx1"/>
                </a:solidFill>
                <a:latin typeface="Rockwell" pitchFamily="18" charset="0"/>
              </a:defRPr>
            </a:lvl1pPr>
          </a:lstStyle>
          <a:p>
            <a:fld id="{5590DE66-4129-294E-B753-B5847F1404C0}"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194560"/>
            <a:ext cx="7772400" cy="1362075"/>
          </a:xfrm>
        </p:spPr>
        <p:txBody>
          <a:bodyPr vert="horz" lIns="45720" tIns="0" rIns="45720" bIns="0" rtlCol="0" anchor="b" anchorCtr="0">
            <a:noAutofit/>
          </a:bodyPr>
          <a:lstStyle>
            <a:lvl1pPr algn="l" defTabSz="914400" rtl="0" eaLnBrk="1" latinLnBrk="0" hangingPunct="1">
              <a:lnSpc>
                <a:spcPts val="5000"/>
              </a:lnSpc>
              <a:spcBef>
                <a:spcPct val="0"/>
              </a:spcBef>
              <a:buNone/>
              <a:defRPr sz="4600" b="1" kern="1200" cap="none" baseline="0">
                <a:solidFill>
                  <a:schemeClr val="tx1"/>
                </a:solidFill>
                <a:latin typeface="+mj-lt"/>
                <a:ea typeface="+mj-ea"/>
                <a:cs typeface="+mj-cs"/>
              </a:defRPr>
            </a:lvl1pPr>
          </a:lstStyle>
          <a:p>
            <a:r>
              <a:rPr lang="en-US" smtClean="0"/>
              <a:t>Click to edit Master title style</a:t>
            </a:r>
            <a:endParaRPr/>
          </a:p>
        </p:txBody>
      </p:sp>
      <p:sp>
        <p:nvSpPr>
          <p:cNvPr id="3" name="Text Placeholder 2"/>
          <p:cNvSpPr>
            <a:spLocks noGrp="1"/>
          </p:cNvSpPr>
          <p:nvPr>
            <p:ph type="body" idx="1"/>
          </p:nvPr>
        </p:nvSpPr>
        <p:spPr>
          <a:xfrm>
            <a:off x="457200" y="3557016"/>
            <a:ext cx="7772400" cy="987552"/>
          </a:xfrm>
        </p:spPr>
        <p:txBody>
          <a:bodyPr vert="horz" lIns="91440" tIns="0" rIns="45720" bIns="0" rtlCol="0" anchor="t" anchorCtr="0">
            <a:normAutofit/>
          </a:bodyPr>
          <a:lstStyle>
            <a:lvl1pPr marL="0" indent="0">
              <a:spcBef>
                <a:spcPts val="0"/>
              </a:spcBef>
              <a:buNone/>
              <a:defRPr sz="2200" kern="1200">
                <a:solidFill>
                  <a:schemeClr val="tx1"/>
                </a:solidFill>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lvl="0" indent="0" algn="l" defTabSz="914400" rtl="0" eaLnBrk="1" latinLnBrk="0" hangingPunct="1">
              <a:spcBef>
                <a:spcPts val="2000"/>
              </a:spcBef>
              <a:buSzPct val="90000"/>
              <a:buFontTx/>
              <a:buNone/>
            </a:pPr>
            <a:r>
              <a:rPr lang="en-US" smtClean="0"/>
              <a:t>Click to edit Master text styles</a:t>
            </a:r>
          </a:p>
        </p:txBody>
      </p:sp>
      <p:sp>
        <p:nvSpPr>
          <p:cNvPr id="4" name="Date Placeholder 3"/>
          <p:cNvSpPr>
            <a:spLocks noGrp="1"/>
          </p:cNvSpPr>
          <p:nvPr>
            <p:ph type="dt" sz="half" idx="10"/>
          </p:nvPr>
        </p:nvSpPr>
        <p:spPr/>
        <p:txBody>
          <a:bodyPr/>
          <a:lstStyle/>
          <a:p>
            <a:fld id="{999F4BC8-61BA-9B49-8E26-6D4E4995F703}" type="datetimeFigureOut">
              <a:rPr lang="en-US" smtClean="0"/>
              <a:pPr/>
              <a:t>9/17/11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8079A4-7AA8-4A4F-87E2-7781EC5097DD}"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ection with Watermark">
    <p:bg>
      <p:bgRef idx="1002">
        <a:schemeClr val="bg2"/>
      </p:bgRef>
    </p:bg>
    <p:spTree>
      <p:nvGrpSpPr>
        <p:cNvPr id="1" name=""/>
        <p:cNvGrpSpPr/>
        <p:nvPr/>
      </p:nvGrpSpPr>
      <p:grpSpPr>
        <a:xfrm>
          <a:off x="0" y="0"/>
          <a:ext cx="0" cy="0"/>
          <a:chOff x="0" y="0"/>
          <a:chExt cx="0" cy="0"/>
        </a:xfrm>
      </p:grpSpPr>
      <p:sp>
        <p:nvSpPr>
          <p:cNvPr id="7" name="Text Placeholder 7"/>
          <p:cNvSpPr>
            <a:spLocks noGrp="1"/>
          </p:cNvSpPr>
          <p:nvPr>
            <p:ph type="body" sz="quarter" idx="13"/>
          </p:nvPr>
        </p:nvSpPr>
        <p:spPr>
          <a:xfrm>
            <a:off x="712693" y="1689847"/>
            <a:ext cx="8431303" cy="2209800"/>
          </a:xfrm>
        </p:spPr>
        <p:txBody>
          <a:bodyPr wrap="none" lIns="0" tIns="0" rIns="0" bIns="0" anchor="ctr" anchorCtr="0">
            <a:noAutofit/>
          </a:bodyPr>
          <a:lstStyle>
            <a:lvl1pPr marL="0" indent="0" algn="l">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1pPr>
            <a:lvl2pPr marL="0" indent="0" algn="l">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2pPr>
            <a:lvl3pPr marL="0" indent="0" algn="l">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3pPr>
            <a:lvl4pPr marL="0" indent="0" algn="l">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4pPr>
            <a:lvl5pPr marL="0" indent="0" algn="l">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5pPr>
          </a:lstStyle>
          <a:p>
            <a:pPr lvl="0"/>
            <a:r>
              <a:rPr lang="en-US" smtClean="0"/>
              <a:t>Click to edit Master text styles</a:t>
            </a:r>
          </a:p>
        </p:txBody>
      </p:sp>
      <p:sp>
        <p:nvSpPr>
          <p:cNvPr id="2" name="Title 1"/>
          <p:cNvSpPr>
            <a:spLocks noGrp="1"/>
          </p:cNvSpPr>
          <p:nvPr>
            <p:ph type="title"/>
          </p:nvPr>
        </p:nvSpPr>
        <p:spPr>
          <a:xfrm>
            <a:off x="457201" y="2196353"/>
            <a:ext cx="5334000" cy="1362075"/>
          </a:xfrm>
        </p:spPr>
        <p:txBody>
          <a:bodyPr lIns="45720" tIns="0" rIns="45720" bIns="0" anchor="b" anchorCtr="0"/>
          <a:lstStyle>
            <a:lvl1pPr algn="l">
              <a:lnSpc>
                <a:spcPts val="5000"/>
              </a:lnSpc>
              <a:defRPr sz="4600" b="1" cap="none" baseline="0"/>
            </a:lvl1pPr>
          </a:lstStyle>
          <a:p>
            <a:r>
              <a:rPr lang="en-US" smtClean="0"/>
              <a:t>Click to edit Master title style</a:t>
            </a:r>
            <a:endParaRPr/>
          </a:p>
        </p:txBody>
      </p:sp>
      <p:sp>
        <p:nvSpPr>
          <p:cNvPr id="3" name="Text Placeholder 2"/>
          <p:cNvSpPr>
            <a:spLocks noGrp="1"/>
          </p:cNvSpPr>
          <p:nvPr>
            <p:ph type="body" idx="1"/>
          </p:nvPr>
        </p:nvSpPr>
        <p:spPr>
          <a:xfrm>
            <a:off x="457200" y="3560618"/>
            <a:ext cx="5334000" cy="983087"/>
          </a:xfrm>
        </p:spPr>
        <p:txBody>
          <a:bodyPr tIns="0" rIns="45720" bIns="0" anchor="t" anchorCtr="0"/>
          <a:lstStyle>
            <a:lvl1pPr marL="0" indent="0">
              <a:spcBef>
                <a:spcPct val="0"/>
              </a:spcBef>
              <a:buNone/>
              <a:defRPr sz="22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99F4BC8-61BA-9B49-8E26-6D4E4995F703}" type="datetimeFigureOut">
              <a:rPr lang="en-US" smtClean="0"/>
              <a:pPr/>
              <a:t>9/17/11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90DE66-4129-294E-B753-B5847F1404C0}"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ection with Pictur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152775" y="4069804"/>
            <a:ext cx="5538788" cy="1162050"/>
          </a:xfrm>
        </p:spPr>
        <p:txBody>
          <a:bodyPr tIns="0" bIns="0" anchor="b"/>
          <a:lstStyle>
            <a:lvl1pPr algn="l">
              <a:lnSpc>
                <a:spcPts val="4600"/>
              </a:lnSpc>
              <a:defRPr sz="4600" b="1"/>
            </a:lvl1pPr>
          </a:lstStyle>
          <a:p>
            <a:r>
              <a:rPr lang="en-US" smtClean="0"/>
              <a:t>Click to edit Master title style</a:t>
            </a:r>
            <a:endParaRPr/>
          </a:p>
        </p:txBody>
      </p:sp>
      <p:grpSp>
        <p:nvGrpSpPr>
          <p:cNvPr id="3" name="Group 8"/>
          <p:cNvGrpSpPr/>
          <p:nvPr/>
        </p:nvGrpSpPr>
        <p:grpSpPr>
          <a:xfrm rot="21240000">
            <a:off x="654352" y="445180"/>
            <a:ext cx="5416247" cy="3630168"/>
            <a:chOff x="1524000" y="381000"/>
            <a:chExt cx="3657600" cy="4737978"/>
          </a:xfrm>
        </p:grpSpPr>
        <p:sp>
          <p:nvSpPr>
            <p:cNvPr id="10" name="Rectangle 9"/>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Rectangle 10"/>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2" name="Picture Placeholder 9"/>
          <p:cNvSpPr>
            <a:spLocks noGrp="1"/>
          </p:cNvSpPr>
          <p:nvPr>
            <p:ph type="pic" sz="quarter" idx="15"/>
          </p:nvPr>
        </p:nvSpPr>
        <p:spPr>
          <a:xfrm rot="21240000">
            <a:off x="857677" y="632632"/>
            <a:ext cx="5009597" cy="3255264"/>
          </a:xfrm>
          <a:solidFill>
            <a:schemeClr val="bg1">
              <a:lumMod val="85000"/>
            </a:schemeClr>
          </a:solidFill>
        </p:spPr>
        <p:txBody>
          <a:bodyPr/>
          <a:lstStyle>
            <a:lvl1pPr>
              <a:buNone/>
              <a:defRPr/>
            </a:lvl1pPr>
          </a:lstStyle>
          <a:p>
            <a:r>
              <a:rPr lang="en-US" smtClean="0"/>
              <a:t>Drag picture to placeholder or click icon to add</a:t>
            </a:r>
            <a:endParaRPr/>
          </a:p>
        </p:txBody>
      </p:sp>
      <p:sp>
        <p:nvSpPr>
          <p:cNvPr id="4" name="Text Placeholder 3"/>
          <p:cNvSpPr>
            <a:spLocks noGrp="1"/>
          </p:cNvSpPr>
          <p:nvPr>
            <p:ph type="body" sz="half" idx="2"/>
          </p:nvPr>
        </p:nvSpPr>
        <p:spPr>
          <a:xfrm>
            <a:off x="3158117" y="5230906"/>
            <a:ext cx="5532958" cy="865093"/>
          </a:xfrm>
        </p:spPr>
        <p:txBody>
          <a:bodyPr/>
          <a:lstStyle>
            <a:lvl1pPr marL="0" indent="0">
              <a:spcBef>
                <a:spcPct val="0"/>
              </a:spcBef>
              <a:buNone/>
              <a:defRPr sz="2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99F4BC8-61BA-9B49-8E26-6D4E4995F703}" type="datetimeFigureOut">
              <a:rPr lang="en-US" smtClean="0"/>
              <a:pPr/>
              <a:t>9/17/11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590DE66-4129-294E-B753-B5847F1404C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914400" y="1735139"/>
            <a:ext cx="3566160" cy="4056062"/>
          </a:xfrm>
        </p:spPr>
        <p:txBody>
          <a:bodyPr/>
          <a:lstStyle>
            <a:lvl1pPr>
              <a:defRPr sz="2200"/>
            </a:lvl1pPr>
            <a:lvl2pPr>
              <a:defRPr sz="2000"/>
            </a:lvl2pPr>
            <a:lvl3pPr>
              <a:defRPr sz="1800"/>
            </a:lvl3pPr>
            <a:lvl4pPr>
              <a:defRPr sz="1800"/>
            </a:lvl4pPr>
            <a:lvl5pPr>
              <a:defRPr sz="1800"/>
            </a:lvl5pPr>
            <a:lvl6pPr marL="2290763" indent="-344488">
              <a:defRPr sz="1800"/>
            </a:lvl6pPr>
            <a:lvl7pPr marL="2290763" indent="-344488">
              <a:defRPr sz="1800"/>
            </a:lvl7pPr>
            <a:lvl8pPr marL="2290763" indent="-344488">
              <a:defRPr sz="1800"/>
            </a:lvl8pPr>
            <a:lvl9pPr marL="2290763" indent="-344488">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Content Placeholder 3"/>
          <p:cNvSpPr>
            <a:spLocks noGrp="1"/>
          </p:cNvSpPr>
          <p:nvPr>
            <p:ph sz="half" idx="2"/>
          </p:nvPr>
        </p:nvSpPr>
        <p:spPr>
          <a:xfrm>
            <a:off x="4648200" y="1735139"/>
            <a:ext cx="3566160" cy="4056062"/>
          </a:xfrm>
        </p:spPr>
        <p:txBody>
          <a:bodyPr/>
          <a:lstStyle>
            <a:lvl1pPr>
              <a:defRPr sz="2200"/>
            </a:lvl1pPr>
            <a:lvl2pPr>
              <a:defRPr sz="2000"/>
            </a:lvl2pPr>
            <a:lvl3pPr>
              <a:defRPr sz="1800"/>
            </a:lvl3pPr>
            <a:lvl4pPr>
              <a:defRPr sz="1800"/>
            </a:lvl4pPr>
            <a:lvl5pPr>
              <a:defRPr sz="1800"/>
            </a:lvl5pPr>
            <a:lvl6pPr marL="2290763" indent="-344488">
              <a:defRPr sz="1800"/>
            </a:lvl6pPr>
            <a:lvl7pPr marL="2290763" indent="-344488">
              <a:defRPr sz="1800"/>
            </a:lvl7pPr>
            <a:lvl8pPr marL="2290763" indent="-344488">
              <a:defRPr sz="1800"/>
            </a:lvl8pPr>
            <a:lvl9pPr marL="2290763" indent="-344488">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999F4BC8-61BA-9B49-8E26-6D4E4995F703}" type="datetimeFigureOut">
              <a:rPr lang="en-US" smtClean="0"/>
              <a:pPr/>
              <a:t>9/17/11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590DE66-4129-294E-B753-B5847F1404C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971326" y="1419366"/>
            <a:ext cx="3200400" cy="584035"/>
          </a:xfrm>
        </p:spPr>
        <p:txBody>
          <a:bodyPr anchor="b"/>
          <a:lstStyle>
            <a:lvl1pPr marL="0" indent="0" algn="ctr">
              <a:spcBef>
                <a:spcPct val="0"/>
              </a:spcBef>
              <a:buNone/>
              <a:defRPr sz="2200" b="0">
                <a:solidFill>
                  <a:schemeClr val="tx2">
                    <a:lumMod val="60000"/>
                    <a:lumOff val="40000"/>
                  </a:schemeClr>
                </a:solidFill>
                <a:latin typeface="Impact"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7367" y="2174875"/>
            <a:ext cx="3566160" cy="3616325"/>
          </a:xfrm>
        </p:spPr>
        <p:txBody>
          <a:bodyPr/>
          <a:lstStyle>
            <a:lvl1pPr>
              <a:defRPr sz="2200"/>
            </a:lvl1pPr>
            <a:lvl2pPr>
              <a:defRPr sz="2000"/>
            </a:lvl2pPr>
            <a:lvl3pPr>
              <a:defRPr sz="1800"/>
            </a:lvl3pPr>
            <a:lvl4pPr>
              <a:defRPr sz="1600"/>
            </a:lvl4pPr>
            <a:lvl5pPr>
              <a:defRPr sz="1600"/>
            </a:lvl5pPr>
            <a:lvl6pPr marL="2290763" indent="-344488">
              <a:defRPr sz="1600"/>
            </a:lvl6pPr>
            <a:lvl7pPr marL="2290763" indent="-344488">
              <a:defRPr sz="1600"/>
            </a:lvl7pPr>
            <a:lvl8pPr marL="2290763" indent="-344488">
              <a:defRPr sz="1600"/>
            </a:lvl8pPr>
            <a:lvl9pPr marL="2290763" indent="-344488">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Text Placeholder 4"/>
          <p:cNvSpPr>
            <a:spLocks noGrp="1"/>
          </p:cNvSpPr>
          <p:nvPr>
            <p:ph type="body" sz="quarter" idx="3"/>
          </p:nvPr>
        </p:nvSpPr>
        <p:spPr>
          <a:xfrm>
            <a:off x="4930247" y="1419366"/>
            <a:ext cx="3200400" cy="584035"/>
          </a:xfrm>
        </p:spPr>
        <p:txBody>
          <a:bodyPr anchor="b"/>
          <a:lstStyle>
            <a:lvl1pPr marL="0" indent="0" algn="ctr">
              <a:spcBef>
                <a:spcPct val="0"/>
              </a:spcBef>
              <a:buNone/>
              <a:defRPr sz="2200" b="0">
                <a:solidFill>
                  <a:schemeClr val="tx2">
                    <a:lumMod val="60000"/>
                    <a:lumOff val="40000"/>
                  </a:schemeClr>
                </a:solidFill>
                <a:latin typeface="Impact"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6514" y="2174875"/>
            <a:ext cx="3566160" cy="3616325"/>
          </a:xfrm>
        </p:spPr>
        <p:txBody>
          <a:bodyPr/>
          <a:lstStyle>
            <a:lvl1pPr>
              <a:defRPr sz="2200"/>
            </a:lvl1pPr>
            <a:lvl2pPr>
              <a:defRPr sz="2000"/>
            </a:lvl2pPr>
            <a:lvl3pPr>
              <a:defRPr sz="1800"/>
            </a:lvl3pPr>
            <a:lvl4pPr>
              <a:defRPr sz="1600"/>
            </a:lvl4pPr>
            <a:lvl5pPr>
              <a:defRPr sz="1600"/>
            </a:lvl5pPr>
            <a:lvl6pPr marL="2290763" indent="-344488">
              <a:defRPr sz="1600"/>
            </a:lvl6pPr>
            <a:lvl7pPr marL="2290763" indent="-344488">
              <a:defRPr sz="1600"/>
            </a:lvl7pPr>
            <a:lvl8pPr marL="2290763" indent="-344488">
              <a:defRPr sz="1600"/>
            </a:lvl8pPr>
            <a:lvl9pPr marL="2290763" indent="-344488">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7" name="Date Placeholder 6"/>
          <p:cNvSpPr>
            <a:spLocks noGrp="1"/>
          </p:cNvSpPr>
          <p:nvPr>
            <p:ph type="dt" sz="half" idx="10"/>
          </p:nvPr>
        </p:nvSpPr>
        <p:spPr/>
        <p:txBody>
          <a:bodyPr/>
          <a:lstStyle/>
          <a:p>
            <a:fld id="{999F4BC8-61BA-9B49-8E26-6D4E4995F703}" type="datetimeFigureOut">
              <a:rPr lang="en-US" smtClean="0"/>
              <a:pPr/>
              <a:t>9/17/11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590DE66-4129-294E-B753-B5847F1404C0}" type="slidenum">
              <a:rPr lang="en-US" smtClean="0"/>
              <a:pPr/>
              <a:t>‹#›</a:t>
            </a:fld>
            <a:endParaRPr lang="en-US"/>
          </a:p>
        </p:txBody>
      </p:sp>
      <p:pic>
        <p:nvPicPr>
          <p:cNvPr id="11" name="Picture 10" descr="Comparison-Underline.png"/>
          <p:cNvPicPr>
            <a:picLocks noChangeAspect="1"/>
          </p:cNvPicPr>
          <p:nvPr/>
        </p:nvPicPr>
        <p:blipFill>
          <a:blip r:embed="rId2"/>
          <a:stretch>
            <a:fillRect/>
          </a:stretch>
        </p:blipFill>
        <p:spPr>
          <a:xfrm>
            <a:off x="957039" y="1897040"/>
            <a:ext cx="3228975" cy="142875"/>
          </a:xfrm>
          <a:prstGeom prst="rect">
            <a:avLst/>
          </a:prstGeom>
        </p:spPr>
      </p:pic>
      <p:pic>
        <p:nvPicPr>
          <p:cNvPr id="13" name="Picture 12" descr="Comparison-Underline.png"/>
          <p:cNvPicPr>
            <a:picLocks noChangeAspect="1"/>
          </p:cNvPicPr>
          <p:nvPr/>
        </p:nvPicPr>
        <p:blipFill>
          <a:blip r:embed="rId2"/>
          <a:stretch>
            <a:fillRect/>
          </a:stretch>
        </p:blipFill>
        <p:spPr>
          <a:xfrm>
            <a:off x="4915960" y="1897040"/>
            <a:ext cx="3228975" cy="142875"/>
          </a:xfrm>
          <a:prstGeom prst="rect">
            <a:avLst/>
          </a:prstGeom>
        </p:spPr>
      </p:pic>
      <p:pic>
        <p:nvPicPr>
          <p:cNvPr id="12" name="Picture 11" descr="Comparison-Underline.png"/>
          <p:cNvPicPr>
            <a:picLocks noChangeAspect="1"/>
          </p:cNvPicPr>
          <p:nvPr/>
        </p:nvPicPr>
        <p:blipFill>
          <a:blip r:embed="rId2"/>
          <a:stretch>
            <a:fillRect/>
          </a:stretch>
        </p:blipFill>
        <p:spPr>
          <a:xfrm>
            <a:off x="957039" y="1897040"/>
            <a:ext cx="3228975" cy="142875"/>
          </a:xfrm>
          <a:prstGeom prst="rect">
            <a:avLst/>
          </a:prstGeom>
        </p:spPr>
      </p:pic>
      <p:pic>
        <p:nvPicPr>
          <p:cNvPr id="14" name="Picture 13" descr="Comparison-Underline.png"/>
          <p:cNvPicPr>
            <a:picLocks noChangeAspect="1"/>
          </p:cNvPicPr>
          <p:nvPr/>
        </p:nvPicPr>
        <p:blipFill>
          <a:blip r:embed="rId2"/>
          <a:stretch>
            <a:fillRect/>
          </a:stretch>
        </p:blipFill>
        <p:spPr>
          <a:xfrm>
            <a:off x="4915960" y="1897040"/>
            <a:ext cx="3228975" cy="142875"/>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2 Content, Top and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914400" y="1735138"/>
            <a:ext cx="7315200" cy="1920240"/>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999F4BC8-61BA-9B49-8E26-6D4E4995F703}" type="datetimeFigureOut">
              <a:rPr lang="en-US" smtClean="0"/>
              <a:pPr/>
              <a:t>9/17/11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590DE66-4129-294E-B753-B5847F1404C0}" type="slidenum">
              <a:rPr lang="en-US" smtClean="0"/>
              <a:pPr/>
              <a:t>‹#›</a:t>
            </a:fld>
            <a:endParaRPr lang="en-US"/>
          </a:p>
        </p:txBody>
      </p:sp>
      <p:sp>
        <p:nvSpPr>
          <p:cNvPr id="8" name="Content Placeholder 2"/>
          <p:cNvSpPr>
            <a:spLocks noGrp="1"/>
          </p:cNvSpPr>
          <p:nvPr>
            <p:ph sz="half" idx="13"/>
          </p:nvPr>
        </p:nvSpPr>
        <p:spPr>
          <a:xfrm>
            <a:off x="914400" y="3870960"/>
            <a:ext cx="7315200" cy="1920240"/>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slideLayout" Target="../slideLayouts/slideLayout20.xml"/><Relationship Id="rId21" Type="http://schemas.openxmlformats.org/officeDocument/2006/relationships/theme" Target="../theme/theme1.xml"/><Relationship Id="rId22" Type="http://schemas.openxmlformats.org/officeDocument/2006/relationships/image" Target="../media/image6.png"/><Relationship Id="rId23" Type="http://schemas.openxmlformats.org/officeDocument/2006/relationships/image" Target="../media/image7.png"/><Relationship Id="rId24" Type="http://schemas.openxmlformats.org/officeDocument/2006/relationships/image" Target="../media/image8.png"/><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400" y="503238"/>
            <a:ext cx="7313613" cy="868362"/>
          </a:xfrm>
          <a:prstGeom prst="rect">
            <a:avLst/>
          </a:prstGeom>
        </p:spPr>
        <p:txBody>
          <a:bodyPr vert="horz" lIns="91440" tIns="45720" rIns="91440" bIns="45720" rtlCol="0" anchor="ctr">
            <a:noAutofit/>
          </a:bodyPr>
          <a:lstStyle/>
          <a:p>
            <a:r>
              <a:rPr lang="en-US" smtClean="0"/>
              <a:t>Click to edit Master title style</a:t>
            </a:r>
            <a:endParaRPr/>
          </a:p>
        </p:txBody>
      </p:sp>
      <p:sp>
        <p:nvSpPr>
          <p:cNvPr id="3" name="Text Placeholder 2"/>
          <p:cNvSpPr>
            <a:spLocks noGrp="1"/>
          </p:cNvSpPr>
          <p:nvPr>
            <p:ph type="body" idx="1"/>
          </p:nvPr>
        </p:nvSpPr>
        <p:spPr>
          <a:xfrm>
            <a:off x="914400" y="1735138"/>
            <a:ext cx="7313613" cy="405606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2"/>
          </p:nvPr>
        </p:nvSpPr>
        <p:spPr>
          <a:xfrm>
            <a:off x="7663438" y="6314461"/>
            <a:ext cx="1295400" cy="265089"/>
          </a:xfrm>
          <a:prstGeom prst="rect">
            <a:avLst/>
          </a:prstGeom>
        </p:spPr>
        <p:txBody>
          <a:bodyPr vert="horz" lIns="91440" tIns="45720" rIns="91440" bIns="45720" rtlCol="0" anchor="ctr"/>
          <a:lstStyle>
            <a:lvl1pPr algn="r">
              <a:defRPr sz="1100">
                <a:solidFill>
                  <a:schemeClr val="tx1"/>
                </a:solidFill>
                <a:latin typeface="Rockwell" pitchFamily="18" charset="0"/>
              </a:defRPr>
            </a:lvl1pPr>
          </a:lstStyle>
          <a:p>
            <a:fld id="{999F4BC8-61BA-9B49-8E26-6D4E4995F703}" type="datetimeFigureOut">
              <a:rPr lang="en-US" smtClean="0"/>
              <a:pPr/>
              <a:t>9/17/11</a:t>
            </a:fld>
            <a:endParaRPr lang="en-US"/>
          </a:p>
        </p:txBody>
      </p:sp>
      <p:sp>
        <p:nvSpPr>
          <p:cNvPr id="5" name="Footer Placeholder 4"/>
          <p:cNvSpPr>
            <a:spLocks noGrp="1"/>
          </p:cNvSpPr>
          <p:nvPr>
            <p:ph type="ftr" sz="quarter" idx="3"/>
          </p:nvPr>
        </p:nvSpPr>
        <p:spPr>
          <a:xfrm>
            <a:off x="3942607" y="6305797"/>
            <a:ext cx="3717967" cy="259278"/>
          </a:xfrm>
          <a:prstGeom prst="rect">
            <a:avLst/>
          </a:prstGeom>
        </p:spPr>
        <p:txBody>
          <a:bodyPr vert="horz" lIns="91440" tIns="45720" rIns="91440" bIns="45720" rtlCol="0" anchor="ctr"/>
          <a:lstStyle>
            <a:lvl1pPr algn="r">
              <a:defRPr sz="1100">
                <a:solidFill>
                  <a:schemeClr val="tx1"/>
                </a:solidFill>
                <a:latin typeface="Rockwell" pitchFamily="18" charset="0"/>
              </a:defRPr>
            </a:lvl1pPr>
          </a:lstStyle>
          <a:p>
            <a:endParaRPr lang="en-US"/>
          </a:p>
        </p:txBody>
      </p:sp>
      <p:sp>
        <p:nvSpPr>
          <p:cNvPr id="6" name="Slide Number Placeholder 5"/>
          <p:cNvSpPr>
            <a:spLocks noGrp="1"/>
          </p:cNvSpPr>
          <p:nvPr>
            <p:ph type="sldNum" sz="quarter" idx="4"/>
          </p:nvPr>
        </p:nvSpPr>
        <p:spPr>
          <a:xfrm>
            <a:off x="7521388" y="5476097"/>
            <a:ext cx="1483056" cy="851848"/>
          </a:xfrm>
          <a:prstGeom prst="rect">
            <a:avLst/>
          </a:prstGeom>
        </p:spPr>
        <p:txBody>
          <a:bodyPr vert="horz" lIns="91440" tIns="45720" rIns="91440" bIns="45720" rtlCol="0" anchor="ctr"/>
          <a:lstStyle>
            <a:lvl1pPr algn="r">
              <a:defRPr sz="8200">
                <a:gradFill>
                  <a:gsLst>
                    <a:gs pos="0">
                      <a:schemeClr val="tx1">
                        <a:alpha val="10000"/>
                      </a:schemeClr>
                    </a:gs>
                    <a:gs pos="100000">
                      <a:schemeClr val="tx1">
                        <a:alpha val="10000"/>
                      </a:schemeClr>
                    </a:gs>
                  </a:gsLst>
                  <a:lin ang="5400000" scaled="0"/>
                </a:gradFill>
                <a:latin typeface="Impact" pitchFamily="34" charset="0"/>
              </a:defRPr>
            </a:lvl1pPr>
          </a:lstStyle>
          <a:p>
            <a:fld id="{5590DE66-4129-294E-B753-B5847F1404C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881" r:id="rId1"/>
    <p:sldLayoutId id="2147483882" r:id="rId2"/>
    <p:sldLayoutId id="2147483883" r:id="rId3"/>
    <p:sldLayoutId id="2147483884" r:id="rId4"/>
    <p:sldLayoutId id="2147483885" r:id="rId5"/>
    <p:sldLayoutId id="2147483886" r:id="rId6"/>
    <p:sldLayoutId id="2147483887" r:id="rId7"/>
    <p:sldLayoutId id="2147483888" r:id="rId8"/>
    <p:sldLayoutId id="2147483889" r:id="rId9"/>
    <p:sldLayoutId id="2147483890" r:id="rId10"/>
    <p:sldLayoutId id="2147483891" r:id="rId11"/>
    <p:sldLayoutId id="2147483892" r:id="rId12"/>
    <p:sldLayoutId id="2147483893" r:id="rId13"/>
    <p:sldLayoutId id="2147483894" r:id="rId14"/>
    <p:sldLayoutId id="2147483895" r:id="rId15"/>
    <p:sldLayoutId id="2147483896" r:id="rId16"/>
    <p:sldLayoutId id="2147483897" r:id="rId17"/>
    <p:sldLayoutId id="2147483898" r:id="rId18"/>
    <p:sldLayoutId id="2147483899" r:id="rId19"/>
    <p:sldLayoutId id="2147483900" r:id="rId20"/>
  </p:sldLayoutIdLst>
  <p:txStyles>
    <p:titleStyle>
      <a:lvl1pPr algn="ctr" defTabSz="914400" rtl="0" eaLnBrk="1" latinLnBrk="0" hangingPunct="1">
        <a:spcBef>
          <a:spcPct val="0"/>
        </a:spcBef>
        <a:buNone/>
        <a:defRPr sz="4600" kern="1200">
          <a:solidFill>
            <a:schemeClr val="tx1"/>
          </a:solidFill>
          <a:latin typeface="+mj-lt"/>
          <a:ea typeface="+mj-ea"/>
          <a:cs typeface="+mj-cs"/>
        </a:defRPr>
      </a:lvl1pPr>
    </p:titleStyle>
    <p:bodyStyle>
      <a:lvl1pPr marL="463550" indent="-463550" algn="l" defTabSz="914400" rtl="0" eaLnBrk="1" latinLnBrk="0" hangingPunct="1">
        <a:spcBef>
          <a:spcPts val="2000"/>
        </a:spcBef>
        <a:buSzPct val="90000"/>
        <a:buFontTx/>
        <a:buBlip>
          <a:blip r:embed="rId22"/>
        </a:buBlip>
        <a:defRPr sz="2400" kern="1200">
          <a:solidFill>
            <a:schemeClr val="tx1"/>
          </a:solidFill>
          <a:latin typeface="+mn-lt"/>
          <a:ea typeface="+mn-ea"/>
          <a:cs typeface="+mn-cs"/>
        </a:defRPr>
      </a:lvl1pPr>
      <a:lvl2pPr marL="914400" indent="-457200" algn="l" defTabSz="914400" rtl="0" eaLnBrk="1" latinLnBrk="0" hangingPunct="1">
        <a:spcBef>
          <a:spcPts val="600"/>
        </a:spcBef>
        <a:buSzPct val="90000"/>
        <a:buFontTx/>
        <a:buBlip>
          <a:blip r:embed="rId23"/>
        </a:buBlip>
        <a:defRPr sz="2200" kern="1200">
          <a:solidFill>
            <a:schemeClr val="tx1"/>
          </a:solidFill>
          <a:latin typeface="+mn-lt"/>
          <a:ea typeface="+mn-ea"/>
          <a:cs typeface="+mn-cs"/>
        </a:defRPr>
      </a:lvl2pPr>
      <a:lvl3pPr marL="1255713" indent="-341313" algn="l" defTabSz="914400" rtl="0" eaLnBrk="1" latinLnBrk="0" hangingPunct="1">
        <a:spcBef>
          <a:spcPts val="600"/>
        </a:spcBef>
        <a:buSzPct val="90000"/>
        <a:buFontTx/>
        <a:buBlip>
          <a:blip r:embed="rId24"/>
        </a:buBlip>
        <a:defRPr sz="2000" kern="1200">
          <a:solidFill>
            <a:schemeClr val="tx1"/>
          </a:solidFill>
          <a:latin typeface="+mn-lt"/>
          <a:ea typeface="+mn-ea"/>
          <a:cs typeface="+mn-cs"/>
        </a:defRPr>
      </a:lvl3pPr>
      <a:lvl4pPr marL="1597025" indent="-341313" algn="l" defTabSz="914400" rtl="0" eaLnBrk="1" latinLnBrk="0" hangingPunct="1">
        <a:spcBef>
          <a:spcPts val="600"/>
        </a:spcBef>
        <a:buSzPct val="90000"/>
        <a:buFontTx/>
        <a:buBlip>
          <a:blip r:embed="rId24"/>
        </a:buBlip>
        <a:defRPr sz="1800" kern="1200">
          <a:solidFill>
            <a:schemeClr val="tx1"/>
          </a:solidFill>
          <a:latin typeface="+mn-lt"/>
          <a:ea typeface="+mn-ea"/>
          <a:cs typeface="+mn-cs"/>
        </a:defRPr>
      </a:lvl4pPr>
      <a:lvl5pPr marL="1938338" indent="-341313" algn="l" defTabSz="914400" rtl="0" eaLnBrk="1" latinLnBrk="0" hangingPunct="1">
        <a:spcBef>
          <a:spcPts val="600"/>
        </a:spcBef>
        <a:buSzPct val="90000"/>
        <a:buFontTx/>
        <a:buBlip>
          <a:blip r:embed="rId24"/>
        </a:buBlip>
        <a:defRPr sz="1800" kern="1200">
          <a:solidFill>
            <a:schemeClr val="tx1"/>
          </a:solidFill>
          <a:latin typeface="+mn-lt"/>
          <a:ea typeface="+mn-ea"/>
          <a:cs typeface="+mn-cs"/>
        </a:defRPr>
      </a:lvl5pPr>
      <a:lvl6pPr marL="2290763" indent="-344488" algn="l" defTabSz="914400" rtl="0" eaLnBrk="1" latinLnBrk="0" hangingPunct="1">
        <a:spcBef>
          <a:spcPct val="20000"/>
        </a:spcBef>
        <a:buSzPct val="90000"/>
        <a:buFontTx/>
        <a:buBlip>
          <a:blip r:embed="rId22"/>
        </a:buBlip>
        <a:defRPr lang="en-US" sz="1800" kern="1200" dirty="0" smtClean="0">
          <a:solidFill>
            <a:schemeClr val="tx1"/>
          </a:solidFill>
          <a:latin typeface="+mn-lt"/>
          <a:ea typeface="+mn-ea"/>
          <a:cs typeface="+mn-cs"/>
        </a:defRPr>
      </a:lvl6pPr>
      <a:lvl7pPr marL="2625725" indent="-344488" algn="l" defTabSz="914400" rtl="0" eaLnBrk="1" latinLnBrk="0" hangingPunct="1">
        <a:spcBef>
          <a:spcPct val="20000"/>
        </a:spcBef>
        <a:buSzPct val="90000"/>
        <a:buFontTx/>
        <a:buBlip>
          <a:blip r:embed="rId24"/>
        </a:buBlip>
        <a:defRPr lang="en-US" sz="1800" kern="1200" dirty="0" smtClean="0">
          <a:solidFill>
            <a:schemeClr val="tx1"/>
          </a:solidFill>
          <a:latin typeface="+mn-lt"/>
          <a:ea typeface="+mn-ea"/>
          <a:cs typeface="+mn-cs"/>
        </a:defRPr>
      </a:lvl7pPr>
      <a:lvl8pPr marL="2970213" indent="-344488" algn="l" defTabSz="914400" rtl="0" eaLnBrk="1" latinLnBrk="0" hangingPunct="1">
        <a:spcBef>
          <a:spcPct val="20000"/>
        </a:spcBef>
        <a:buSzPct val="90000"/>
        <a:buFontTx/>
        <a:buBlip>
          <a:blip r:embed="rId22"/>
        </a:buBlip>
        <a:defRPr lang="en-US" sz="1800" kern="1200" dirty="0" smtClean="0">
          <a:solidFill>
            <a:schemeClr val="tx1"/>
          </a:solidFill>
          <a:latin typeface="+mn-lt"/>
          <a:ea typeface="+mn-ea"/>
          <a:cs typeface="+mn-cs"/>
        </a:defRPr>
      </a:lvl8pPr>
      <a:lvl9pPr marL="3313113" indent="-344488" algn="l" defTabSz="914400" rtl="0" eaLnBrk="1" latinLnBrk="0" hangingPunct="1">
        <a:spcBef>
          <a:spcPct val="20000"/>
        </a:spcBef>
        <a:buSzPct val="90000"/>
        <a:buFontTx/>
        <a:buBlip>
          <a:blip r:embed="rId23"/>
        </a:buBlip>
        <a:defRPr lang="en-US" sz="1800" kern="1200" dirty="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3.jpg"/><Relationship Id="rId4" Type="http://schemas.openxmlformats.org/officeDocument/2006/relationships/image" Target="../media/image14.png"/><Relationship Id="rId1" Type="http://schemas.openxmlformats.org/officeDocument/2006/relationships/slideLayout" Target="../slideLayouts/slideLayout2.xml"/><Relationship Id="rId2" Type="http://schemas.openxmlformats.org/officeDocument/2006/relationships/image" Target="../media/image1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6.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7.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9.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0.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1.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2.jpg"/><Relationship Id="rId3" Type="http://schemas.openxmlformats.org/officeDocument/2006/relationships/image" Target="../media/image33.wm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4.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5.jpg"/></Relationships>
</file>

<file path=ppt/slides/_rels/slide21.xml.rels><?xml version="1.0" encoding="UTF-8" standalone="yes"?>
<Relationships xmlns="http://schemas.openxmlformats.org/package/2006/relationships"><Relationship Id="rId3" Type="http://schemas.openxmlformats.org/officeDocument/2006/relationships/image" Target="../media/image37.png"/><Relationship Id="rId4" Type="http://schemas.openxmlformats.org/officeDocument/2006/relationships/image" Target="../media/image38.png"/><Relationship Id="rId5" Type="http://schemas.openxmlformats.org/officeDocument/2006/relationships/image" Target="../media/image39.png"/><Relationship Id="rId1" Type="http://schemas.openxmlformats.org/officeDocument/2006/relationships/slideLayout" Target="../slideLayouts/slideLayout2.xml"/><Relationship Id="rId2" Type="http://schemas.openxmlformats.org/officeDocument/2006/relationships/image" Target="../media/image36.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0.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youtube.com/watch?v=wY7Gvq0P4hc&amp;feature=results_video&amp;playnext=1&amp;list=PL98BD63BE606FDD67" TargetMode="External"/><Relationship Id="rId3" Type="http://schemas.openxmlformats.org/officeDocument/2006/relationships/image" Target="../media/image21.jp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41.png"/><Relationship Id="rId5" Type="http://schemas.openxmlformats.org/officeDocument/2006/relationships/image" Target="../media/image21.jpg"/><Relationship Id="rId1" Type="http://schemas.microsoft.com/office/2007/relationships/media" Target="../media/media3.mov"/><Relationship Id="rId2" Type="http://schemas.openxmlformats.org/officeDocument/2006/relationships/video" Target="../media/media3.mov"/></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42.jpg"/><Relationship Id="rId5" Type="http://schemas.openxmlformats.org/officeDocument/2006/relationships/image" Target="../media/image43.png"/><Relationship Id="rId1" Type="http://schemas.microsoft.com/office/2007/relationships/media" Target="../media/media4.mov"/><Relationship Id="rId2" Type="http://schemas.openxmlformats.org/officeDocument/2006/relationships/video" Target="../media/media4.mov"/></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gi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gif"/></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image" Target="../media/image19.jpeg"/><Relationship Id="rId1" Type="http://schemas.openxmlformats.org/officeDocument/2006/relationships/slideLayout" Target="../slideLayouts/slideLayout2.xml"/><Relationship Id="rId2" Type="http://schemas.openxmlformats.org/officeDocument/2006/relationships/image" Target="../media/image17.jp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20.png"/><Relationship Id="rId5" Type="http://schemas.openxmlformats.org/officeDocument/2006/relationships/image" Target="../media/image21.jpg"/><Relationship Id="rId1" Type="http://schemas.microsoft.com/office/2007/relationships/media" Target="../media/media1.mov"/><Relationship Id="rId2" Type="http://schemas.openxmlformats.org/officeDocument/2006/relationships/video" Target="../media/media1.mov"/></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jpeg"/><Relationship Id="rId3" Type="http://schemas.openxmlformats.org/officeDocument/2006/relationships/image" Target="../media/image23.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24.jpg"/><Relationship Id="rId5" Type="http://schemas.openxmlformats.org/officeDocument/2006/relationships/image" Target="../media/image25.png"/><Relationship Id="rId6" Type="http://schemas.openxmlformats.org/officeDocument/2006/relationships/image" Target="../media/image21.jpg"/><Relationship Id="rId1" Type="http://schemas.microsoft.com/office/2007/relationships/media" Target="../media/media2.mov"/><Relationship Id="rId2" Type="http://schemas.openxmlformats.org/officeDocument/2006/relationships/video" Target="../media/media2.mov"/></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en-US" dirty="0"/>
          </a:p>
        </p:txBody>
      </p:sp>
      <p:sp>
        <p:nvSpPr>
          <p:cNvPr id="3" name="Content Placeholder 2"/>
          <p:cNvSpPr>
            <a:spLocks noGrp="1"/>
          </p:cNvSpPr>
          <p:nvPr>
            <p:ph idx="1"/>
          </p:nvPr>
        </p:nvSpPr>
        <p:spPr>
          <a:xfrm>
            <a:off x="304800" y="2514149"/>
            <a:ext cx="8534400" cy="4038600"/>
          </a:xfrm>
        </p:spPr>
        <p:txBody>
          <a:bodyPr>
            <a:normAutofit/>
          </a:bodyPr>
          <a:lstStyle/>
          <a:p>
            <a:pPr>
              <a:spcBef>
                <a:spcPct val="50000"/>
              </a:spcBef>
              <a:defRPr/>
            </a:pPr>
            <a:r>
              <a:rPr lang="en-US" b="1" dirty="0" smtClean="0">
                <a:latin typeface="Tahoma"/>
                <a:ea typeface="Arial Unicode MS" pitchFamily="-107" charset="0"/>
                <a:cs typeface="Tahoma"/>
              </a:rPr>
              <a:t>Schools Have A Duty to Protect ALL Students.  </a:t>
            </a:r>
          </a:p>
          <a:p>
            <a:pPr>
              <a:spcBef>
                <a:spcPct val="50000"/>
              </a:spcBef>
              <a:defRPr/>
            </a:pPr>
            <a:r>
              <a:rPr lang="en-US" b="1" dirty="0" smtClean="0">
                <a:latin typeface="Tahoma"/>
                <a:ea typeface="Arial Unicode MS" pitchFamily="-107" charset="0"/>
                <a:cs typeface="Tahoma"/>
              </a:rPr>
              <a:t>Schools must take reasonable steps to guard against HIB.</a:t>
            </a:r>
          </a:p>
          <a:p>
            <a:pPr>
              <a:spcBef>
                <a:spcPct val="50000"/>
              </a:spcBef>
              <a:defRPr/>
            </a:pPr>
            <a:r>
              <a:rPr lang="en-US" b="1" dirty="0" smtClean="0">
                <a:latin typeface="Tahoma"/>
                <a:ea typeface="Times New Roman" pitchFamily="-107" charset="0"/>
                <a:cs typeface="Tahoma"/>
              </a:rPr>
              <a:t>It’s the law. Schools must take their responsibility to address bullying very seriously.</a:t>
            </a:r>
            <a:endParaRPr lang="en-US" b="1" dirty="0" smtClean="0">
              <a:latin typeface="Tahoma"/>
              <a:ea typeface="Arial Unicode MS" pitchFamily="-107" charset="0"/>
              <a:cs typeface="Tahoma"/>
            </a:endParaRPr>
          </a:p>
          <a:p>
            <a:endParaRPr lang="en-US" b="1" dirty="0">
              <a:latin typeface="Tahoma"/>
              <a:cs typeface="Tahoma"/>
            </a:endParaRPr>
          </a:p>
        </p:txBody>
      </p:sp>
      <p:pic>
        <p:nvPicPr>
          <p:cNvPr id="6" name="Picture 4" descr="cyberbullyingpsa.jpg"/>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0" y="0"/>
            <a:ext cx="9144000" cy="2374900"/>
          </a:xfrm>
          <a:prstGeom prst="rect">
            <a:avLst/>
          </a:prstGeom>
          <a:solidFill>
            <a:schemeClr val="tx1"/>
          </a:solidFill>
          <a:ln>
            <a:noFill/>
          </a:ln>
        </p:spPr>
      </p:pic>
      <p:sp>
        <p:nvSpPr>
          <p:cNvPr id="7" name="Rectangle 6"/>
          <p:cNvSpPr/>
          <p:nvPr/>
        </p:nvSpPr>
        <p:spPr>
          <a:xfrm>
            <a:off x="3657600" y="228600"/>
            <a:ext cx="5334000" cy="1905000"/>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p:cNvSpPr/>
          <p:nvPr/>
        </p:nvSpPr>
        <p:spPr>
          <a:xfrm>
            <a:off x="3657600" y="675382"/>
            <a:ext cx="5334000" cy="1015663"/>
          </a:xfrm>
          <a:prstGeom prst="rect">
            <a:avLst/>
          </a:prstGeom>
        </p:spPr>
        <p:txBody>
          <a:bodyPr wrap="square">
            <a:spAutoFit/>
          </a:bodyPr>
          <a:lstStyle/>
          <a:p>
            <a:pPr algn="ctr"/>
            <a:r>
              <a:rPr lang="en-US" sz="3000" b="1" dirty="0">
                <a:solidFill>
                  <a:srgbClr val="FFFFFF"/>
                </a:solidFill>
                <a:latin typeface="Tahoma"/>
                <a:cs typeface="Tahoma"/>
              </a:rPr>
              <a:t>Harassment, Intimidation, </a:t>
            </a:r>
            <a:r>
              <a:rPr lang="en-US" sz="3000" b="1" dirty="0" smtClean="0">
                <a:solidFill>
                  <a:srgbClr val="FFFFFF"/>
                </a:solidFill>
                <a:latin typeface="Tahoma"/>
                <a:cs typeface="Tahoma"/>
              </a:rPr>
              <a:t>Bullying </a:t>
            </a:r>
            <a:r>
              <a:rPr lang="en-US" sz="3000" b="1" dirty="0">
                <a:solidFill>
                  <a:srgbClr val="FFFFFF"/>
                </a:solidFill>
                <a:latin typeface="Tahoma"/>
                <a:cs typeface="Tahoma"/>
              </a:rPr>
              <a:t>(HIB) </a:t>
            </a:r>
            <a:r>
              <a:rPr lang="en-US" sz="3000" b="1" dirty="0" smtClean="0">
                <a:solidFill>
                  <a:srgbClr val="FFFFFF"/>
                </a:solidFill>
                <a:latin typeface="Tahoma"/>
                <a:cs typeface="Tahoma"/>
              </a:rPr>
              <a:t>Prevention</a:t>
            </a:r>
            <a:endParaRPr lang="en-US" sz="3000" b="1" dirty="0">
              <a:solidFill>
                <a:srgbClr val="FFFFFF"/>
              </a:solidFill>
              <a:latin typeface="Tahoma"/>
              <a:cs typeface="Tahoma"/>
            </a:endParaRPr>
          </a:p>
        </p:txBody>
      </p:sp>
      <p:pic>
        <p:nvPicPr>
          <p:cNvPr id="9" name="Picture 8" descr="bullywebbanner.jpg"/>
          <p:cNvPicPr>
            <a:picLocks noChangeAspect="1"/>
          </p:cNvPicPr>
          <p:nvPr/>
        </p:nvPicPr>
        <p:blipFill>
          <a:blip r:embed="rId3">
            <a:alphaModFix amt="59000"/>
            <a:extLst>
              <a:ext uri="{28A0092B-C50C-407E-A947-70E740481C1C}">
                <a14:useLocalDpi xmlns:a14="http://schemas.microsoft.com/office/drawing/2010/main"/>
              </a:ext>
            </a:extLst>
          </a:blip>
          <a:stretch>
            <a:fillRect/>
          </a:stretch>
        </p:blipFill>
        <p:spPr>
          <a:xfrm>
            <a:off x="491066" y="6134100"/>
            <a:ext cx="8206135" cy="381000"/>
          </a:xfrm>
          <a:prstGeom prst="rect">
            <a:avLst/>
          </a:prstGeom>
        </p:spPr>
      </p:pic>
      <p:pic>
        <p:nvPicPr>
          <p:cNvPr id="11" name="Picture 10" descr="::::Training Documents:Generic Pics:new NSD people.png"/>
          <p:cNvPicPr/>
          <p:nvPr/>
        </p:nvPicPr>
        <p:blipFill>
          <a:blip r:embed="rId4"/>
          <a:srcRect/>
          <a:stretch>
            <a:fillRect/>
          </a:stretch>
        </p:blipFill>
        <p:spPr bwMode="auto">
          <a:xfrm>
            <a:off x="7769346" y="5203148"/>
            <a:ext cx="917334" cy="930952"/>
          </a:xfrm>
          <a:prstGeom prst="rect">
            <a:avLst/>
          </a:prstGeom>
          <a:noFill/>
          <a:ln w="9525">
            <a:noFill/>
            <a:miter lim="800000"/>
            <a:headEnd/>
            <a:tailEnd/>
          </a:ln>
        </p:spPr>
      </p:pic>
      <p:sp>
        <p:nvSpPr>
          <p:cNvPr id="12" name="TextBox 3"/>
          <p:cNvSpPr txBox="1">
            <a:spLocks noChangeArrowheads="1"/>
          </p:cNvSpPr>
          <p:nvPr/>
        </p:nvSpPr>
        <p:spPr bwMode="auto">
          <a:xfrm>
            <a:off x="1333373" y="5503669"/>
            <a:ext cx="647135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r" eaLnBrk="1" hangingPunct="1"/>
            <a:r>
              <a:rPr lang="en-US" sz="1800" dirty="0" smtClean="0"/>
              <a:t>Harassment, Intimidation, and Bullying Prevention Committee</a:t>
            </a:r>
          </a:p>
          <a:p>
            <a:pPr algn="r" eaLnBrk="1" hangingPunct="1"/>
            <a:r>
              <a:rPr lang="en-US" sz="1800" dirty="0" err="1" smtClean="0"/>
              <a:t>Northshore</a:t>
            </a:r>
            <a:r>
              <a:rPr lang="en-US" sz="1800" dirty="0" smtClean="0"/>
              <a:t> School District 2011</a:t>
            </a:r>
            <a:endParaRPr lang="en-US" sz="1800"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1000"/>
                                        <p:tgtEl>
                                          <p:spTgt spid="3">
                                            <p:txEl>
                                              <p:pRg st="0" end="0"/>
                                            </p:txEl>
                                          </p:spTgt>
                                        </p:tgtEl>
                                        <p:attrNameLst>
                                          <p:attrName>ppt_y</p:attrName>
                                        </p:attrNameLst>
                                      </p:cBhvr>
                                      <p:tavLst>
                                        <p:tav tm="0">
                                          <p:val>
                                            <p:strVal val="#ppt_y+#ppt_h*1.125000"/>
                                          </p:val>
                                        </p:tav>
                                        <p:tav tm="100000">
                                          <p:val>
                                            <p:strVal val="#ppt_y"/>
                                          </p:val>
                                        </p:tav>
                                      </p:tavLst>
                                    </p:anim>
                                    <p:animEffect transition="in" filter="wipe(up)">
                                      <p:cBhvr>
                                        <p:cTn id="8" dur="1000"/>
                                        <p:tgtEl>
                                          <p:spTgt spid="3">
                                            <p:txEl>
                                              <p:pRg st="0" end="0"/>
                                            </p:txEl>
                                          </p:spTgt>
                                        </p:tgtEl>
                                      </p:cBhvr>
                                    </p:animEffect>
                                  </p:childTnLst>
                                </p:cTn>
                              </p:par>
                            </p:childTnLst>
                          </p:cTn>
                        </p:par>
                        <p:par>
                          <p:cTn id="9" fill="hold">
                            <p:stCondLst>
                              <p:cond delay="1000"/>
                            </p:stCondLst>
                            <p:childTnLst>
                              <p:par>
                                <p:cTn id="10" presetID="12" presetClass="entr" presetSubtype="4" fill="hold" nodeType="after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1000"/>
                                        <p:tgtEl>
                                          <p:spTgt spid="3">
                                            <p:txEl>
                                              <p:pRg st="1" end="1"/>
                                            </p:txEl>
                                          </p:spTgt>
                                        </p:tgtEl>
                                        <p:attrNameLst>
                                          <p:attrName>ppt_y</p:attrName>
                                        </p:attrNameLst>
                                      </p:cBhvr>
                                      <p:tavLst>
                                        <p:tav tm="0">
                                          <p:val>
                                            <p:strVal val="#ppt_y+#ppt_h*1.125000"/>
                                          </p:val>
                                        </p:tav>
                                        <p:tav tm="100000">
                                          <p:val>
                                            <p:strVal val="#ppt_y"/>
                                          </p:val>
                                        </p:tav>
                                      </p:tavLst>
                                    </p:anim>
                                    <p:animEffect transition="in" filter="wipe(up)">
                                      <p:cBhvr>
                                        <p:cTn id="13" dur="1000"/>
                                        <p:tgtEl>
                                          <p:spTgt spid="3">
                                            <p:txEl>
                                              <p:pRg st="1" end="1"/>
                                            </p:txEl>
                                          </p:spTgt>
                                        </p:tgtEl>
                                      </p:cBhvr>
                                    </p:animEffect>
                                  </p:childTnLst>
                                </p:cTn>
                              </p:par>
                            </p:childTnLst>
                          </p:cTn>
                        </p:par>
                        <p:par>
                          <p:cTn id="14" fill="hold">
                            <p:stCondLst>
                              <p:cond delay="2000"/>
                            </p:stCondLst>
                            <p:childTnLst>
                              <p:par>
                                <p:cTn id="15" presetID="12" presetClass="entr" presetSubtype="4" fill="hold" nodeType="after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1000"/>
                                        <p:tgtEl>
                                          <p:spTgt spid="3">
                                            <p:txEl>
                                              <p:pRg st="2" end="2"/>
                                            </p:txEl>
                                          </p:spTgt>
                                        </p:tgtEl>
                                        <p:attrNameLst>
                                          <p:attrName>ppt_y</p:attrName>
                                        </p:attrNameLst>
                                      </p:cBhvr>
                                      <p:tavLst>
                                        <p:tav tm="0">
                                          <p:val>
                                            <p:strVal val="#ppt_y+#ppt_h*1.125000"/>
                                          </p:val>
                                        </p:tav>
                                        <p:tav tm="100000">
                                          <p:val>
                                            <p:strVal val="#ppt_y"/>
                                          </p:val>
                                        </p:tav>
                                      </p:tavLst>
                                    </p:anim>
                                    <p:animEffect transition="in" filter="wipe(up)">
                                      <p:cBhvr>
                                        <p:cTn id="18"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43000" y="1371600"/>
            <a:ext cx="6705600" cy="2743200"/>
          </a:xfrm>
        </p:spPr>
        <p:txBody>
          <a:bodyPr>
            <a:noAutofit/>
          </a:bodyPr>
          <a:lstStyle/>
          <a:p>
            <a:pPr marL="0" indent="0" algn="just">
              <a:buNone/>
            </a:pPr>
            <a:r>
              <a:rPr lang="en-US" sz="2800" b="1" i="1" dirty="0" smtClean="0">
                <a:latin typeface="Arial"/>
                <a:cs typeface="Arial"/>
              </a:rPr>
              <a:t> “</a:t>
            </a:r>
            <a:r>
              <a:rPr lang="en-US" sz="2800" b="1" i="1" dirty="0" err="1" smtClean="0">
                <a:latin typeface="Arial"/>
                <a:cs typeface="Arial"/>
              </a:rPr>
              <a:t>Cyberbullying</a:t>
            </a:r>
            <a:r>
              <a:rPr lang="en-US" sz="2800" b="1" i="1" dirty="0" smtClean="0">
                <a:latin typeface="Arial"/>
                <a:cs typeface="Arial"/>
              </a:rPr>
              <a:t> </a:t>
            </a:r>
            <a:r>
              <a:rPr lang="en-US" sz="2800" b="1" i="1" dirty="0">
                <a:latin typeface="Arial"/>
                <a:cs typeface="Arial"/>
              </a:rPr>
              <a:t>is bullying through email, instant messaging (</a:t>
            </a:r>
            <a:r>
              <a:rPr lang="en-US" sz="2800" b="1" i="1" dirty="0" smtClean="0">
                <a:latin typeface="Arial"/>
                <a:cs typeface="Arial"/>
              </a:rPr>
              <a:t>IM-</a:t>
            </a:r>
            <a:r>
              <a:rPr lang="en-US" sz="2800" b="1" i="1" dirty="0" err="1" smtClean="0">
                <a:latin typeface="Arial"/>
                <a:cs typeface="Arial"/>
              </a:rPr>
              <a:t>ing</a:t>
            </a:r>
            <a:r>
              <a:rPr lang="en-US" sz="2800" b="1" i="1" dirty="0">
                <a:latin typeface="Arial"/>
                <a:cs typeface="Arial"/>
              </a:rPr>
              <a:t>), </a:t>
            </a:r>
            <a:r>
              <a:rPr lang="en-US" sz="2800" b="1" i="1" dirty="0" err="1" smtClean="0">
                <a:latin typeface="Arial"/>
                <a:cs typeface="Arial"/>
              </a:rPr>
              <a:t>chatroom</a:t>
            </a:r>
            <a:r>
              <a:rPr lang="en-US" sz="2800" b="1" i="1" dirty="0" smtClean="0">
                <a:latin typeface="Arial"/>
                <a:cs typeface="Arial"/>
              </a:rPr>
              <a:t> </a:t>
            </a:r>
            <a:r>
              <a:rPr lang="en-US" sz="2800" b="1" i="1" dirty="0">
                <a:latin typeface="Arial"/>
                <a:cs typeface="Arial"/>
              </a:rPr>
              <a:t>exchanges, </a:t>
            </a:r>
            <a:r>
              <a:rPr lang="en-US" sz="2800" b="1" i="1" dirty="0" smtClean="0">
                <a:latin typeface="Arial"/>
                <a:cs typeface="Arial"/>
              </a:rPr>
              <a:t>website </a:t>
            </a:r>
            <a:r>
              <a:rPr lang="en-US" sz="2800" b="1" i="1" dirty="0">
                <a:latin typeface="Arial"/>
                <a:cs typeface="Arial"/>
              </a:rPr>
              <a:t>posts, or digital messages or images </a:t>
            </a:r>
            <a:r>
              <a:rPr lang="en-US" sz="2800" b="1" i="1" dirty="0" smtClean="0">
                <a:latin typeface="Arial"/>
                <a:cs typeface="Arial"/>
              </a:rPr>
              <a:t>sent </a:t>
            </a:r>
            <a:r>
              <a:rPr lang="en-US" sz="2800" b="1" i="1" dirty="0">
                <a:latin typeface="Arial"/>
                <a:cs typeface="Arial"/>
              </a:rPr>
              <a:t>to a cellular phone or personal digital assistant (PDA) (Kowalski et al. 2008). Cyber bullying, like traditional bullying, involves an imbalance of power, aggression, and a negative action that is often repeated</a:t>
            </a:r>
            <a:r>
              <a:rPr lang="en-US" sz="2800" b="1" i="1" dirty="0" smtClean="0">
                <a:latin typeface="Arial"/>
                <a:cs typeface="Arial"/>
              </a:rPr>
              <a:t>.” </a:t>
            </a:r>
            <a:endParaRPr lang="en-US" sz="2800" b="1" i="1" dirty="0">
              <a:latin typeface="Arial"/>
              <a:cs typeface="Arial"/>
            </a:endParaRPr>
          </a:p>
        </p:txBody>
      </p:sp>
      <p:sp>
        <p:nvSpPr>
          <p:cNvPr id="4" name="TextBox 3"/>
          <p:cNvSpPr txBox="1"/>
          <p:nvPr/>
        </p:nvSpPr>
        <p:spPr>
          <a:xfrm>
            <a:off x="6172200" y="5867400"/>
            <a:ext cx="2554681" cy="369332"/>
          </a:xfrm>
          <a:prstGeom prst="rect">
            <a:avLst/>
          </a:prstGeom>
          <a:noFill/>
        </p:spPr>
        <p:txBody>
          <a:bodyPr wrap="none" rtlCol="0">
            <a:spAutoFit/>
          </a:bodyPr>
          <a:lstStyle/>
          <a:p>
            <a:r>
              <a:rPr lang="en-US" i="1" dirty="0" smtClean="0"/>
              <a:t>- </a:t>
            </a:r>
            <a:r>
              <a:rPr lang="en-US" i="1" dirty="0" err="1" smtClean="0"/>
              <a:t>Olweus</a:t>
            </a:r>
            <a:r>
              <a:rPr lang="en-US" i="1" dirty="0" smtClean="0"/>
              <a:t> </a:t>
            </a:r>
            <a:r>
              <a:rPr lang="en-US" i="1" dirty="0"/>
              <a:t>Bullying Prevention</a:t>
            </a:r>
            <a:endParaRPr lang="en-US" dirty="0"/>
          </a:p>
        </p:txBody>
      </p:sp>
      <p:sp>
        <p:nvSpPr>
          <p:cNvPr id="6" name="Title 1"/>
          <p:cNvSpPr txBox="1">
            <a:spLocks/>
          </p:cNvSpPr>
          <p:nvPr/>
        </p:nvSpPr>
        <p:spPr>
          <a:xfrm>
            <a:off x="304800" y="381000"/>
            <a:ext cx="8422081" cy="86836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600" kern="1200">
                <a:solidFill>
                  <a:schemeClr val="tx1"/>
                </a:solidFill>
                <a:latin typeface="+mj-lt"/>
                <a:ea typeface="+mj-ea"/>
                <a:cs typeface="+mj-cs"/>
              </a:defRPr>
            </a:lvl1pPr>
          </a:lstStyle>
          <a:p>
            <a:r>
              <a:rPr lang="en-US" b="1" dirty="0" smtClean="0">
                <a:latin typeface="Tahoma"/>
                <a:cs typeface="Tahoma"/>
              </a:rPr>
              <a:t>Definition of </a:t>
            </a:r>
            <a:r>
              <a:rPr lang="en-US" b="1" dirty="0" err="1" smtClean="0">
                <a:latin typeface="Tahoma"/>
                <a:cs typeface="Tahoma"/>
              </a:rPr>
              <a:t>Cyberbullying</a:t>
            </a:r>
            <a:endParaRPr lang="en-US" b="1" dirty="0">
              <a:latin typeface="Tahoma"/>
              <a:cs typeface="Tahoma"/>
            </a:endParaRPr>
          </a:p>
        </p:txBody>
      </p:sp>
    </p:spTree>
    <p:extLst>
      <p:ext uri="{BB962C8B-B14F-4D97-AF65-F5344CB8AC3E}">
        <p14:creationId xmlns:p14="http://schemas.microsoft.com/office/powerpoint/2010/main" val="16626410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p:tgtEl>
                                          <p:spTgt spid="3">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1066800"/>
            <a:ext cx="4343400" cy="5181600"/>
          </a:xfrm>
        </p:spPr>
        <p:txBody>
          <a:bodyPr>
            <a:normAutofit/>
          </a:bodyPr>
          <a:lstStyle/>
          <a:p>
            <a:pPr marL="0" indent="0">
              <a:buNone/>
            </a:pPr>
            <a:r>
              <a:rPr lang="en-US" sz="3200" b="1" dirty="0" smtClean="0">
                <a:latin typeface="Tahoma"/>
                <a:cs typeface="Tahoma"/>
              </a:rPr>
              <a:t>Harassment</a:t>
            </a:r>
          </a:p>
          <a:p>
            <a:pPr>
              <a:buFont typeface="Wingdings" charset="2"/>
              <a:buChar char="Ø"/>
            </a:pPr>
            <a:r>
              <a:rPr lang="en-US" sz="3000" b="1" i="1" dirty="0" smtClean="0">
                <a:latin typeface="Tahoma"/>
                <a:cs typeface="Tahoma"/>
              </a:rPr>
              <a:t>Repeatedly </a:t>
            </a:r>
            <a:r>
              <a:rPr lang="en-US" sz="3000" b="1" i="1" dirty="0">
                <a:latin typeface="Tahoma"/>
                <a:cs typeface="Tahoma"/>
              </a:rPr>
              <a:t>sending offensive, rude</a:t>
            </a:r>
            <a:r>
              <a:rPr lang="en-US" sz="3000" b="1" i="1" dirty="0" smtClean="0">
                <a:latin typeface="Tahoma"/>
                <a:cs typeface="Tahoma"/>
              </a:rPr>
              <a:t>, and </a:t>
            </a:r>
            <a:r>
              <a:rPr lang="en-US" sz="3000" b="1" i="1" dirty="0">
                <a:latin typeface="Tahoma"/>
                <a:cs typeface="Tahoma"/>
              </a:rPr>
              <a:t>insulting </a:t>
            </a:r>
            <a:r>
              <a:rPr lang="en-US" sz="3000" b="1" i="1" dirty="0" smtClean="0">
                <a:latin typeface="Tahoma"/>
                <a:cs typeface="Tahoma"/>
              </a:rPr>
              <a:t>messages over digital media. </a:t>
            </a:r>
            <a:endParaRPr lang="en-US" sz="3000" b="1" i="1" dirty="0">
              <a:latin typeface="Arial"/>
              <a:cs typeface="Arial"/>
            </a:endParaRPr>
          </a:p>
        </p:txBody>
      </p:sp>
      <p:sp>
        <p:nvSpPr>
          <p:cNvPr id="4" name="TextBox 3"/>
          <p:cNvSpPr txBox="1"/>
          <p:nvPr/>
        </p:nvSpPr>
        <p:spPr>
          <a:xfrm>
            <a:off x="3962400" y="6172200"/>
            <a:ext cx="5562600" cy="369332"/>
          </a:xfrm>
          <a:prstGeom prst="rect">
            <a:avLst/>
          </a:prstGeom>
          <a:noFill/>
        </p:spPr>
        <p:txBody>
          <a:bodyPr wrap="square" rtlCol="0">
            <a:spAutoFit/>
          </a:bodyPr>
          <a:lstStyle/>
          <a:p>
            <a:pPr marL="285750" indent="-285750">
              <a:buFontTx/>
              <a:buChar char="-"/>
            </a:pPr>
            <a:r>
              <a:rPr lang="en-US" i="1" dirty="0" smtClean="0"/>
              <a:t>Center </a:t>
            </a:r>
            <a:r>
              <a:rPr lang="en-US" i="1" dirty="0"/>
              <a:t>for Safe and Responsible Internet Use (CSRIU)</a:t>
            </a:r>
          </a:p>
        </p:txBody>
      </p:sp>
      <p:sp>
        <p:nvSpPr>
          <p:cNvPr id="6" name="Title 1"/>
          <p:cNvSpPr txBox="1">
            <a:spLocks/>
          </p:cNvSpPr>
          <p:nvPr/>
        </p:nvSpPr>
        <p:spPr>
          <a:xfrm>
            <a:off x="914400" y="0"/>
            <a:ext cx="7313613" cy="86836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600" kern="1200">
                <a:solidFill>
                  <a:schemeClr val="tx1"/>
                </a:solidFill>
                <a:latin typeface="+mj-lt"/>
                <a:ea typeface="+mj-ea"/>
                <a:cs typeface="+mj-cs"/>
              </a:defRPr>
            </a:lvl1pPr>
          </a:lstStyle>
          <a:p>
            <a:r>
              <a:rPr lang="en-US" sz="3600" b="1" dirty="0" smtClean="0">
                <a:latin typeface="Tahoma"/>
                <a:cs typeface="Tahoma"/>
              </a:rPr>
              <a:t>Forms of </a:t>
            </a:r>
            <a:r>
              <a:rPr lang="en-US" sz="3600" b="1" dirty="0" err="1" smtClean="0">
                <a:latin typeface="Tahoma"/>
                <a:cs typeface="Tahoma"/>
              </a:rPr>
              <a:t>Cyberbullying</a:t>
            </a:r>
            <a:endParaRPr lang="en-US" sz="3600" b="1" dirty="0">
              <a:latin typeface="Tahoma"/>
              <a:cs typeface="Tahoma"/>
            </a:endParaRPr>
          </a:p>
        </p:txBody>
      </p:sp>
      <p:pic>
        <p:nvPicPr>
          <p:cNvPr id="2" name="Picture 1" descr="cyber-bully.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55142" y="1295400"/>
            <a:ext cx="4207858" cy="2971800"/>
          </a:xfrm>
          <a:prstGeom prst="rect">
            <a:avLst/>
          </a:prstGeom>
          <a:ln w="3175" cmpd="sng">
            <a:solidFill>
              <a:schemeClr val="tx1"/>
            </a:solidFill>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2824274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p:tgtEl>
                                          <p:spTgt spid="3">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3">
                                            <p:txEl>
                                              <p:pRg st="0" end="0"/>
                                            </p:txEl>
                                          </p:spTgt>
                                        </p:tgtEl>
                                      </p:cBhvr>
                                    </p:animEffect>
                                  </p:childTnLst>
                                </p:cTn>
                              </p:par>
                            </p:childTnLst>
                          </p:cTn>
                        </p:par>
                        <p:par>
                          <p:cTn id="9" fill="hold">
                            <p:stCondLst>
                              <p:cond delay="500"/>
                            </p:stCondLst>
                            <p:childTnLst>
                              <p:par>
                                <p:cTn id="10" presetID="12" presetClass="entr" presetSubtype="4" fill="hold" nodeType="after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500"/>
                                        <p:tgtEl>
                                          <p:spTgt spid="3">
                                            <p:txEl>
                                              <p:pRg st="1" end="1"/>
                                            </p:txEl>
                                          </p:spTgt>
                                        </p:tgtEl>
                                        <p:attrNameLst>
                                          <p:attrName>ppt_y</p:attrName>
                                        </p:attrNameLst>
                                      </p:cBhvr>
                                      <p:tavLst>
                                        <p:tav tm="0">
                                          <p:val>
                                            <p:strVal val="#ppt_y+#ppt_h*1.125000"/>
                                          </p:val>
                                        </p:tav>
                                        <p:tav tm="100000">
                                          <p:val>
                                            <p:strVal val="#ppt_y"/>
                                          </p:val>
                                        </p:tav>
                                      </p:tavLst>
                                    </p:anim>
                                    <p:animEffect transition="in" filter="wipe(up)">
                                      <p:cBhvr>
                                        <p:cTn id="13"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762000"/>
            <a:ext cx="4648200" cy="5181600"/>
          </a:xfrm>
        </p:spPr>
        <p:txBody>
          <a:bodyPr>
            <a:normAutofit fontScale="85000" lnSpcReduction="20000"/>
          </a:bodyPr>
          <a:lstStyle/>
          <a:p>
            <a:pPr marL="0" indent="0">
              <a:buNone/>
            </a:pPr>
            <a:r>
              <a:rPr lang="en-US" sz="3200" b="1" dirty="0" smtClean="0">
                <a:latin typeface="Tahoma"/>
                <a:cs typeface="Tahoma"/>
              </a:rPr>
              <a:t>Denigration</a:t>
            </a:r>
          </a:p>
          <a:p>
            <a:pPr>
              <a:buFont typeface="Wingdings" charset="2"/>
              <a:buChar char="Ø"/>
            </a:pPr>
            <a:r>
              <a:rPr lang="en-US" sz="3200" b="1" i="1" dirty="0">
                <a:latin typeface="Tahoma"/>
                <a:cs typeface="Tahoma"/>
              </a:rPr>
              <a:t>D</a:t>
            </a:r>
            <a:r>
              <a:rPr lang="en-US" sz="3200" b="1" i="1" dirty="0" smtClean="0">
                <a:latin typeface="Tahoma"/>
                <a:cs typeface="Tahoma"/>
              </a:rPr>
              <a:t>istributing </a:t>
            </a:r>
            <a:r>
              <a:rPr lang="en-US" sz="3200" b="1" i="1" dirty="0">
                <a:latin typeface="Tahoma"/>
                <a:cs typeface="Tahoma"/>
              </a:rPr>
              <a:t>information about another that is derogatory and untrue </a:t>
            </a:r>
            <a:r>
              <a:rPr lang="en-US" sz="3200" b="1" i="1" dirty="0" smtClean="0">
                <a:latin typeface="Tahoma"/>
                <a:cs typeface="Tahoma"/>
              </a:rPr>
              <a:t>by </a:t>
            </a:r>
            <a:r>
              <a:rPr lang="en-US" sz="3200" b="1" i="1" dirty="0">
                <a:latin typeface="Tahoma"/>
                <a:cs typeface="Tahoma"/>
              </a:rPr>
              <a:t>posting it on a </a:t>
            </a:r>
            <a:r>
              <a:rPr lang="en-US" sz="3200" b="1" i="1" dirty="0" smtClean="0">
                <a:latin typeface="Tahoma"/>
                <a:cs typeface="Tahoma"/>
              </a:rPr>
              <a:t/>
            </a:r>
            <a:br>
              <a:rPr lang="en-US" sz="3200" b="1" i="1" dirty="0" smtClean="0">
                <a:latin typeface="Tahoma"/>
                <a:cs typeface="Tahoma"/>
              </a:rPr>
            </a:br>
            <a:r>
              <a:rPr lang="en-US" sz="3200" b="1" i="1" dirty="0" smtClean="0">
                <a:latin typeface="Tahoma"/>
                <a:cs typeface="Tahoma"/>
              </a:rPr>
              <a:t>web page</a:t>
            </a:r>
          </a:p>
          <a:p>
            <a:pPr>
              <a:buFont typeface="Wingdings" charset="2"/>
              <a:buChar char="Ø"/>
            </a:pPr>
            <a:r>
              <a:rPr lang="en-US" sz="3200" b="1" i="1" dirty="0" smtClean="0">
                <a:latin typeface="Tahoma"/>
                <a:cs typeface="Tahoma"/>
              </a:rPr>
              <a:t>Sending </a:t>
            </a:r>
            <a:r>
              <a:rPr lang="en-US" sz="3200" b="1" i="1" dirty="0">
                <a:latin typeface="Tahoma"/>
                <a:cs typeface="Tahoma"/>
              </a:rPr>
              <a:t>it to others through email or instant </a:t>
            </a:r>
            <a:r>
              <a:rPr lang="en-US" sz="3200" b="1" i="1" dirty="0" smtClean="0">
                <a:latin typeface="Tahoma"/>
                <a:cs typeface="Tahoma"/>
              </a:rPr>
              <a:t>messaging</a:t>
            </a:r>
          </a:p>
          <a:p>
            <a:pPr>
              <a:buFont typeface="Wingdings" charset="2"/>
              <a:buChar char="Ø"/>
            </a:pPr>
            <a:r>
              <a:rPr lang="en-US" sz="3200" b="1" i="1" dirty="0">
                <a:latin typeface="Tahoma"/>
                <a:cs typeface="Tahoma"/>
              </a:rPr>
              <a:t>P</a:t>
            </a:r>
            <a:r>
              <a:rPr lang="en-US" sz="3200" b="1" i="1" dirty="0" smtClean="0">
                <a:latin typeface="Tahoma"/>
                <a:cs typeface="Tahoma"/>
              </a:rPr>
              <a:t>osting </a:t>
            </a:r>
            <a:r>
              <a:rPr lang="en-US" sz="3200" b="1" i="1" dirty="0">
                <a:latin typeface="Tahoma"/>
                <a:cs typeface="Tahoma"/>
              </a:rPr>
              <a:t>or sending digitally altered photos of someone </a:t>
            </a:r>
          </a:p>
        </p:txBody>
      </p:sp>
      <p:sp>
        <p:nvSpPr>
          <p:cNvPr id="4" name="TextBox 3"/>
          <p:cNvSpPr txBox="1"/>
          <p:nvPr/>
        </p:nvSpPr>
        <p:spPr>
          <a:xfrm>
            <a:off x="3962400" y="6172200"/>
            <a:ext cx="5562600" cy="369332"/>
          </a:xfrm>
          <a:prstGeom prst="rect">
            <a:avLst/>
          </a:prstGeom>
          <a:noFill/>
        </p:spPr>
        <p:txBody>
          <a:bodyPr wrap="square" rtlCol="0">
            <a:spAutoFit/>
          </a:bodyPr>
          <a:lstStyle/>
          <a:p>
            <a:pPr marL="285750" indent="-285750">
              <a:buFontTx/>
              <a:buChar char="-"/>
            </a:pPr>
            <a:r>
              <a:rPr lang="en-US" i="1" dirty="0" smtClean="0"/>
              <a:t>Center </a:t>
            </a:r>
            <a:r>
              <a:rPr lang="en-US" i="1" dirty="0"/>
              <a:t>for Safe and Responsible Internet Use (CSRIU)</a:t>
            </a:r>
          </a:p>
        </p:txBody>
      </p:sp>
      <p:sp>
        <p:nvSpPr>
          <p:cNvPr id="6" name="Title 1"/>
          <p:cNvSpPr txBox="1">
            <a:spLocks/>
          </p:cNvSpPr>
          <p:nvPr/>
        </p:nvSpPr>
        <p:spPr>
          <a:xfrm>
            <a:off x="914400" y="0"/>
            <a:ext cx="7313613" cy="86836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600" kern="1200">
                <a:solidFill>
                  <a:schemeClr val="tx1"/>
                </a:solidFill>
                <a:latin typeface="+mj-lt"/>
                <a:ea typeface="+mj-ea"/>
                <a:cs typeface="+mj-cs"/>
              </a:defRPr>
            </a:lvl1pPr>
          </a:lstStyle>
          <a:p>
            <a:r>
              <a:rPr lang="en-US" sz="3600" b="1" dirty="0" smtClean="0">
                <a:latin typeface="Tahoma"/>
                <a:cs typeface="Tahoma"/>
              </a:rPr>
              <a:t>Forms of </a:t>
            </a:r>
            <a:r>
              <a:rPr lang="en-US" sz="3600" b="1" dirty="0" err="1" smtClean="0">
                <a:latin typeface="Tahoma"/>
                <a:cs typeface="Tahoma"/>
              </a:rPr>
              <a:t>Cyberbullying</a:t>
            </a:r>
            <a:endParaRPr lang="en-US" sz="3600" b="1" dirty="0">
              <a:latin typeface="Tahoma"/>
              <a:cs typeface="Tahoma"/>
            </a:endParaRPr>
          </a:p>
        </p:txBody>
      </p:sp>
      <p:pic>
        <p:nvPicPr>
          <p:cNvPr id="2" name="Picture 1" descr="cyberbully.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4787900" y="914400"/>
            <a:ext cx="3886200" cy="2649682"/>
          </a:xfrm>
          <a:prstGeom prst="rect">
            <a:avLst/>
          </a:prstGeom>
          <a:ln w="6350" cmpd="sng">
            <a:solidFill>
              <a:schemeClr val="tx1"/>
            </a:solidFill>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42839130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p:tgtEl>
                                          <p:spTgt spid="3">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3">
                                            <p:txEl>
                                              <p:pRg st="0" end="0"/>
                                            </p:txEl>
                                          </p:spTgt>
                                        </p:tgtEl>
                                      </p:cBhvr>
                                    </p:animEffect>
                                  </p:childTnLst>
                                </p:cTn>
                              </p:par>
                            </p:childTnLst>
                          </p:cTn>
                        </p:par>
                        <p:par>
                          <p:cTn id="9" fill="hold">
                            <p:stCondLst>
                              <p:cond delay="500"/>
                            </p:stCondLst>
                            <p:childTnLst>
                              <p:par>
                                <p:cTn id="10" presetID="12" presetClass="entr" presetSubtype="4" fill="hold" nodeType="after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500"/>
                                        <p:tgtEl>
                                          <p:spTgt spid="3">
                                            <p:txEl>
                                              <p:pRg st="1" end="1"/>
                                            </p:txEl>
                                          </p:spTgt>
                                        </p:tgtEl>
                                        <p:attrNameLst>
                                          <p:attrName>ppt_y</p:attrName>
                                        </p:attrNameLst>
                                      </p:cBhvr>
                                      <p:tavLst>
                                        <p:tav tm="0">
                                          <p:val>
                                            <p:strVal val="#ppt_y+#ppt_h*1.125000"/>
                                          </p:val>
                                        </p:tav>
                                        <p:tav tm="100000">
                                          <p:val>
                                            <p:strVal val="#ppt_y"/>
                                          </p:val>
                                        </p:tav>
                                      </p:tavLst>
                                    </p:anim>
                                    <p:animEffect transition="in" filter="wipe(up)">
                                      <p:cBhvr>
                                        <p:cTn id="13" dur="500"/>
                                        <p:tgtEl>
                                          <p:spTgt spid="3">
                                            <p:txEl>
                                              <p:pRg st="1" end="1"/>
                                            </p:txEl>
                                          </p:spTgt>
                                        </p:tgtEl>
                                      </p:cBhvr>
                                    </p:animEffect>
                                  </p:childTnLst>
                                </p:cTn>
                              </p:par>
                            </p:childTnLst>
                          </p:cTn>
                        </p:par>
                        <p:par>
                          <p:cTn id="14" fill="hold">
                            <p:stCondLst>
                              <p:cond delay="1000"/>
                            </p:stCondLst>
                            <p:childTnLst>
                              <p:par>
                                <p:cTn id="15" presetID="12" presetClass="entr" presetSubtype="4" fill="hold" nodeType="after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p:tgtEl>
                                          <p:spTgt spid="3">
                                            <p:txEl>
                                              <p:pRg st="2" end="2"/>
                                            </p:txEl>
                                          </p:spTgt>
                                        </p:tgtEl>
                                        <p:attrNameLst>
                                          <p:attrName>ppt_y</p:attrName>
                                        </p:attrNameLst>
                                      </p:cBhvr>
                                      <p:tavLst>
                                        <p:tav tm="0">
                                          <p:val>
                                            <p:strVal val="#ppt_y+#ppt_h*1.125000"/>
                                          </p:val>
                                        </p:tav>
                                        <p:tav tm="100000">
                                          <p:val>
                                            <p:strVal val="#ppt_y"/>
                                          </p:val>
                                        </p:tav>
                                      </p:tavLst>
                                    </p:anim>
                                    <p:animEffect transition="in" filter="wipe(up)">
                                      <p:cBhvr>
                                        <p:cTn id="18" dur="500"/>
                                        <p:tgtEl>
                                          <p:spTgt spid="3">
                                            <p:txEl>
                                              <p:pRg st="2" end="2"/>
                                            </p:txEl>
                                          </p:spTgt>
                                        </p:tgtEl>
                                      </p:cBhvr>
                                    </p:animEffect>
                                  </p:childTnLst>
                                </p:cTn>
                              </p:par>
                            </p:childTnLst>
                          </p:cTn>
                        </p:par>
                        <p:par>
                          <p:cTn id="19" fill="hold">
                            <p:stCondLst>
                              <p:cond delay="1500"/>
                            </p:stCondLst>
                            <p:childTnLst>
                              <p:par>
                                <p:cTn id="20" presetID="12" presetClass="entr" presetSubtype="4" fill="hold" nodeType="after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 calcmode="lin" valueType="num">
                                      <p:cBhvr additive="base">
                                        <p:cTn id="22" dur="500"/>
                                        <p:tgtEl>
                                          <p:spTgt spid="3">
                                            <p:txEl>
                                              <p:pRg st="3" end="3"/>
                                            </p:txEl>
                                          </p:spTgt>
                                        </p:tgtEl>
                                        <p:attrNameLst>
                                          <p:attrName>ppt_y</p:attrName>
                                        </p:attrNameLst>
                                      </p:cBhvr>
                                      <p:tavLst>
                                        <p:tav tm="0">
                                          <p:val>
                                            <p:strVal val="#ppt_y+#ppt_h*1.125000"/>
                                          </p:val>
                                        </p:tav>
                                        <p:tav tm="100000">
                                          <p:val>
                                            <p:strVal val="#ppt_y"/>
                                          </p:val>
                                        </p:tav>
                                      </p:tavLst>
                                    </p:anim>
                                    <p:animEffect transition="in" filter="wipe(up)">
                                      <p:cBhvr>
                                        <p:cTn id="23"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572000" y="990600"/>
            <a:ext cx="4343400" cy="4800600"/>
          </a:xfrm>
          <a:prstGeom prst="rect">
            <a:avLst/>
          </a:prstGeom>
          <a:solidFill>
            <a:schemeClr val="accent2"/>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304800" y="990600"/>
            <a:ext cx="4648200" cy="5181600"/>
          </a:xfrm>
        </p:spPr>
        <p:txBody>
          <a:bodyPr>
            <a:normAutofit/>
          </a:bodyPr>
          <a:lstStyle/>
          <a:p>
            <a:pPr marL="0" indent="0">
              <a:buNone/>
            </a:pPr>
            <a:r>
              <a:rPr lang="en-US" sz="3200" b="1" dirty="0" smtClean="0">
                <a:latin typeface="Tahoma"/>
                <a:cs typeface="Tahoma"/>
              </a:rPr>
              <a:t>Flaming</a:t>
            </a:r>
          </a:p>
          <a:p>
            <a:pPr>
              <a:buFont typeface="Wingdings" charset="2"/>
              <a:buChar char="Ø"/>
            </a:pPr>
            <a:r>
              <a:rPr lang="en-US" sz="3200" b="1" i="1" dirty="0" smtClean="0">
                <a:latin typeface="Tahoma"/>
                <a:cs typeface="Tahoma"/>
              </a:rPr>
              <a:t>online </a:t>
            </a:r>
            <a:r>
              <a:rPr lang="en-US" sz="3200" b="1" i="1" dirty="0">
                <a:latin typeface="Tahoma"/>
                <a:cs typeface="Tahoma"/>
              </a:rPr>
              <a:t>"fighting" using electronic messages with angry, vulgar </a:t>
            </a:r>
            <a:r>
              <a:rPr lang="en-US" sz="3200" b="1" i="1" dirty="0" smtClean="0">
                <a:latin typeface="Tahoma"/>
                <a:cs typeface="Tahoma"/>
              </a:rPr>
              <a:t>language</a:t>
            </a:r>
            <a:endParaRPr lang="en-US" sz="3200" b="1" i="1" dirty="0">
              <a:latin typeface="Tahoma"/>
              <a:cs typeface="Tahoma"/>
            </a:endParaRPr>
          </a:p>
        </p:txBody>
      </p:sp>
      <p:sp>
        <p:nvSpPr>
          <p:cNvPr id="4" name="TextBox 3"/>
          <p:cNvSpPr txBox="1"/>
          <p:nvPr/>
        </p:nvSpPr>
        <p:spPr>
          <a:xfrm>
            <a:off x="3962400" y="6172200"/>
            <a:ext cx="5562600" cy="369332"/>
          </a:xfrm>
          <a:prstGeom prst="rect">
            <a:avLst/>
          </a:prstGeom>
          <a:noFill/>
        </p:spPr>
        <p:txBody>
          <a:bodyPr wrap="square" rtlCol="0">
            <a:spAutoFit/>
          </a:bodyPr>
          <a:lstStyle/>
          <a:p>
            <a:r>
              <a:rPr lang="en-US" i="1" dirty="0" smtClean="0"/>
              <a:t>- Center </a:t>
            </a:r>
            <a:r>
              <a:rPr lang="en-US" i="1" dirty="0"/>
              <a:t>for Safe and Responsible Internet Use (CSRIU)</a:t>
            </a:r>
          </a:p>
        </p:txBody>
      </p:sp>
      <p:sp>
        <p:nvSpPr>
          <p:cNvPr id="6" name="Title 1"/>
          <p:cNvSpPr txBox="1">
            <a:spLocks/>
          </p:cNvSpPr>
          <p:nvPr/>
        </p:nvSpPr>
        <p:spPr>
          <a:xfrm>
            <a:off x="914400" y="0"/>
            <a:ext cx="7313613" cy="86836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600" kern="1200">
                <a:solidFill>
                  <a:schemeClr val="tx1"/>
                </a:solidFill>
                <a:latin typeface="+mj-lt"/>
                <a:ea typeface="+mj-ea"/>
                <a:cs typeface="+mj-cs"/>
              </a:defRPr>
            </a:lvl1pPr>
          </a:lstStyle>
          <a:p>
            <a:r>
              <a:rPr lang="en-US" sz="3600" b="1" dirty="0" smtClean="0">
                <a:latin typeface="Tahoma"/>
                <a:cs typeface="Tahoma"/>
              </a:rPr>
              <a:t>Forms of </a:t>
            </a:r>
            <a:r>
              <a:rPr lang="en-US" sz="3600" b="1" dirty="0" err="1" smtClean="0">
                <a:latin typeface="Tahoma"/>
                <a:cs typeface="Tahoma"/>
              </a:rPr>
              <a:t>Cyberbullying</a:t>
            </a:r>
            <a:endParaRPr lang="en-US" sz="3600" b="1" dirty="0">
              <a:latin typeface="Tahoma"/>
              <a:cs typeface="Tahoma"/>
            </a:endParaRPr>
          </a:p>
        </p:txBody>
      </p:sp>
      <p:sp>
        <p:nvSpPr>
          <p:cNvPr id="2" name="TextBox 1"/>
          <p:cNvSpPr txBox="1"/>
          <p:nvPr/>
        </p:nvSpPr>
        <p:spPr>
          <a:xfrm>
            <a:off x="4800600" y="1111508"/>
            <a:ext cx="3962399" cy="4832092"/>
          </a:xfrm>
          <a:prstGeom prst="rect">
            <a:avLst/>
          </a:prstGeom>
          <a:noFill/>
        </p:spPr>
        <p:txBody>
          <a:bodyPr wrap="square" rtlCol="0">
            <a:spAutoFit/>
          </a:bodyPr>
          <a:lstStyle/>
          <a:p>
            <a:r>
              <a:rPr lang="en-US" sz="2200" b="1" i="1" dirty="0" smtClean="0">
                <a:solidFill>
                  <a:schemeClr val="bg1"/>
                </a:solidFill>
                <a:latin typeface="Tahoma"/>
                <a:cs typeface="Tahoma"/>
              </a:rPr>
              <a:t>Example:</a:t>
            </a:r>
          </a:p>
          <a:p>
            <a:endParaRPr lang="en-US" sz="2200" b="1" i="1" dirty="0" smtClean="0">
              <a:solidFill>
                <a:schemeClr val="bg1"/>
              </a:solidFill>
              <a:latin typeface="Tahoma"/>
              <a:cs typeface="Tahoma"/>
            </a:endParaRPr>
          </a:p>
          <a:p>
            <a:r>
              <a:rPr lang="en-US" sz="2200" b="1" i="1" dirty="0" smtClean="0">
                <a:solidFill>
                  <a:schemeClr val="bg1"/>
                </a:solidFill>
                <a:latin typeface="Tahoma"/>
                <a:cs typeface="Tahoma"/>
              </a:rPr>
              <a:t>Matt and Sam have gotten into an online argument about an incident that occurred at school. Each message has gotten angrier and more vulgar. Insults have been flying. In the latest exchange, Matt warned Sam to watch his back in school the next day.</a:t>
            </a:r>
            <a:endParaRPr lang="en-US" sz="2200" b="1" i="1" dirty="0">
              <a:solidFill>
                <a:schemeClr val="bg1"/>
              </a:solidFill>
              <a:latin typeface="Tahoma"/>
              <a:cs typeface="Tahoma"/>
            </a:endParaRPr>
          </a:p>
          <a:p>
            <a:endParaRPr lang="en-US" sz="2200" b="1" i="1" dirty="0">
              <a:solidFill>
                <a:schemeClr val="bg1"/>
              </a:solidFill>
            </a:endParaRPr>
          </a:p>
        </p:txBody>
      </p:sp>
    </p:spTree>
    <p:extLst>
      <p:ext uri="{BB962C8B-B14F-4D97-AF65-F5344CB8AC3E}">
        <p14:creationId xmlns:p14="http://schemas.microsoft.com/office/powerpoint/2010/main" val="27361142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p:tgtEl>
                                          <p:spTgt spid="3">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3">
                                            <p:txEl>
                                              <p:pRg st="0" end="0"/>
                                            </p:txEl>
                                          </p:spTgt>
                                        </p:tgtEl>
                                      </p:cBhvr>
                                    </p:animEffect>
                                  </p:childTnLst>
                                </p:cTn>
                              </p:par>
                            </p:childTnLst>
                          </p:cTn>
                        </p:par>
                        <p:par>
                          <p:cTn id="9" fill="hold">
                            <p:stCondLst>
                              <p:cond delay="500"/>
                            </p:stCondLst>
                            <p:childTnLst>
                              <p:par>
                                <p:cTn id="10" presetID="12" presetClass="entr" presetSubtype="4" fill="hold" nodeType="after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500"/>
                                        <p:tgtEl>
                                          <p:spTgt spid="3">
                                            <p:txEl>
                                              <p:pRg st="1" end="1"/>
                                            </p:txEl>
                                          </p:spTgt>
                                        </p:tgtEl>
                                        <p:attrNameLst>
                                          <p:attrName>ppt_y</p:attrName>
                                        </p:attrNameLst>
                                      </p:cBhvr>
                                      <p:tavLst>
                                        <p:tav tm="0">
                                          <p:val>
                                            <p:strVal val="#ppt_y+#ppt_h*1.125000"/>
                                          </p:val>
                                        </p:tav>
                                        <p:tav tm="100000">
                                          <p:val>
                                            <p:strVal val="#ppt_y"/>
                                          </p:val>
                                        </p:tav>
                                      </p:tavLst>
                                    </p:anim>
                                    <p:animEffect transition="in" filter="wipe(up)">
                                      <p:cBhvr>
                                        <p:cTn id="13"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1-07-26 at 3.25.00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41130" y="1066800"/>
            <a:ext cx="4350470" cy="3962400"/>
          </a:xfrm>
          <a:prstGeom prst="rect">
            <a:avLst/>
          </a:prstGeom>
          <a:effectLst>
            <a:outerShdw blurRad="50800" dist="38100" dir="2700000" algn="tl" rotWithShape="0">
              <a:srgbClr val="000000">
                <a:alpha val="43000"/>
              </a:srgbClr>
            </a:outerShdw>
          </a:effectLst>
        </p:spPr>
      </p:pic>
      <p:sp>
        <p:nvSpPr>
          <p:cNvPr id="3" name="Content Placeholder 2"/>
          <p:cNvSpPr>
            <a:spLocks noGrp="1"/>
          </p:cNvSpPr>
          <p:nvPr>
            <p:ph idx="1"/>
          </p:nvPr>
        </p:nvSpPr>
        <p:spPr>
          <a:xfrm>
            <a:off x="76200" y="838200"/>
            <a:ext cx="4495800" cy="5181600"/>
          </a:xfrm>
        </p:spPr>
        <p:txBody>
          <a:bodyPr>
            <a:normAutofit fontScale="92500" lnSpcReduction="10000"/>
          </a:bodyPr>
          <a:lstStyle/>
          <a:p>
            <a:pPr marL="0" indent="0">
              <a:buNone/>
            </a:pPr>
            <a:r>
              <a:rPr lang="en-US" sz="3200" b="1" dirty="0">
                <a:latin typeface="Tahoma"/>
                <a:cs typeface="Tahoma"/>
              </a:rPr>
              <a:t>Impersonation: </a:t>
            </a:r>
          </a:p>
          <a:p>
            <a:pPr>
              <a:buFont typeface="Wingdings" charset="2"/>
              <a:buChar char="Ø"/>
            </a:pPr>
            <a:r>
              <a:rPr lang="en-US" sz="3200" b="1" i="1" dirty="0">
                <a:latin typeface="Tahoma"/>
                <a:cs typeface="Tahoma"/>
              </a:rPr>
              <a:t>b</a:t>
            </a:r>
            <a:r>
              <a:rPr lang="en-US" sz="3200" b="1" i="1" dirty="0" smtClean="0">
                <a:latin typeface="Tahoma"/>
                <a:cs typeface="Tahoma"/>
              </a:rPr>
              <a:t>reaking </a:t>
            </a:r>
            <a:r>
              <a:rPr lang="en-US" sz="3200" b="1" i="1" dirty="0">
                <a:latin typeface="Tahoma"/>
                <a:cs typeface="Tahoma"/>
              </a:rPr>
              <a:t>into an email or social networking account and using that person's online identity to send or post vicious or embarrassing material to/about others. </a:t>
            </a:r>
          </a:p>
        </p:txBody>
      </p:sp>
      <p:sp>
        <p:nvSpPr>
          <p:cNvPr id="4" name="TextBox 3"/>
          <p:cNvSpPr txBox="1"/>
          <p:nvPr/>
        </p:nvSpPr>
        <p:spPr>
          <a:xfrm>
            <a:off x="3962400" y="6172200"/>
            <a:ext cx="5562600" cy="369332"/>
          </a:xfrm>
          <a:prstGeom prst="rect">
            <a:avLst/>
          </a:prstGeom>
          <a:noFill/>
        </p:spPr>
        <p:txBody>
          <a:bodyPr wrap="square" rtlCol="0">
            <a:spAutoFit/>
          </a:bodyPr>
          <a:lstStyle/>
          <a:p>
            <a:pPr marL="285750" indent="-285750">
              <a:buFontTx/>
              <a:buChar char="-"/>
            </a:pPr>
            <a:r>
              <a:rPr lang="en-US" i="1" dirty="0" smtClean="0"/>
              <a:t>Center </a:t>
            </a:r>
            <a:r>
              <a:rPr lang="en-US" i="1" dirty="0"/>
              <a:t>for Safe and Responsible Internet Use (CSRIU)</a:t>
            </a:r>
          </a:p>
        </p:txBody>
      </p:sp>
      <p:sp>
        <p:nvSpPr>
          <p:cNvPr id="6" name="Title 1"/>
          <p:cNvSpPr txBox="1">
            <a:spLocks/>
          </p:cNvSpPr>
          <p:nvPr/>
        </p:nvSpPr>
        <p:spPr>
          <a:xfrm>
            <a:off x="914400" y="0"/>
            <a:ext cx="7313613" cy="86836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600" kern="1200">
                <a:solidFill>
                  <a:schemeClr val="tx1"/>
                </a:solidFill>
                <a:latin typeface="+mj-lt"/>
                <a:ea typeface="+mj-ea"/>
                <a:cs typeface="+mj-cs"/>
              </a:defRPr>
            </a:lvl1pPr>
          </a:lstStyle>
          <a:p>
            <a:r>
              <a:rPr lang="en-US" sz="3600" b="1" dirty="0" smtClean="0">
                <a:latin typeface="Tahoma"/>
                <a:cs typeface="Tahoma"/>
              </a:rPr>
              <a:t>Forms of </a:t>
            </a:r>
            <a:r>
              <a:rPr lang="en-US" sz="3600" b="1" dirty="0" err="1" smtClean="0">
                <a:latin typeface="Tahoma"/>
                <a:cs typeface="Tahoma"/>
              </a:rPr>
              <a:t>Cyberbullying</a:t>
            </a:r>
            <a:endParaRPr lang="en-US" sz="3600" b="1" dirty="0">
              <a:latin typeface="Tahoma"/>
              <a:cs typeface="Tahoma"/>
            </a:endParaRPr>
          </a:p>
        </p:txBody>
      </p:sp>
    </p:spTree>
    <p:extLst>
      <p:ext uri="{BB962C8B-B14F-4D97-AF65-F5344CB8AC3E}">
        <p14:creationId xmlns:p14="http://schemas.microsoft.com/office/powerpoint/2010/main" val="32972772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p:tgtEl>
                                          <p:spTgt spid="3">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3">
                                            <p:txEl>
                                              <p:pRg st="0" end="0"/>
                                            </p:txEl>
                                          </p:spTgt>
                                        </p:tgtEl>
                                      </p:cBhvr>
                                    </p:animEffect>
                                  </p:childTnLst>
                                </p:cTn>
                              </p:par>
                            </p:childTnLst>
                          </p:cTn>
                        </p:par>
                        <p:par>
                          <p:cTn id="9" fill="hold">
                            <p:stCondLst>
                              <p:cond delay="500"/>
                            </p:stCondLst>
                            <p:childTnLst>
                              <p:par>
                                <p:cTn id="10" presetID="12" presetClass="entr" presetSubtype="4" fill="hold" nodeType="after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500"/>
                                        <p:tgtEl>
                                          <p:spTgt spid="3">
                                            <p:txEl>
                                              <p:pRg st="1" end="1"/>
                                            </p:txEl>
                                          </p:spTgt>
                                        </p:tgtEl>
                                        <p:attrNameLst>
                                          <p:attrName>ppt_y</p:attrName>
                                        </p:attrNameLst>
                                      </p:cBhvr>
                                      <p:tavLst>
                                        <p:tav tm="0">
                                          <p:val>
                                            <p:strVal val="#ppt_y+#ppt_h*1.125000"/>
                                          </p:val>
                                        </p:tav>
                                        <p:tav tm="100000">
                                          <p:val>
                                            <p:strVal val="#ppt_y"/>
                                          </p:val>
                                        </p:tav>
                                      </p:tavLst>
                                    </p:anim>
                                    <p:animEffect transition="in" filter="wipe(up)">
                                      <p:cBhvr>
                                        <p:cTn id="13"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990600"/>
            <a:ext cx="4038600" cy="5181600"/>
          </a:xfrm>
        </p:spPr>
        <p:txBody>
          <a:bodyPr>
            <a:normAutofit fontScale="92500" lnSpcReduction="20000"/>
          </a:bodyPr>
          <a:lstStyle/>
          <a:p>
            <a:pPr marL="0" indent="0">
              <a:buNone/>
            </a:pPr>
            <a:r>
              <a:rPr lang="en-US" sz="3200" b="1" dirty="0" smtClean="0">
                <a:latin typeface="Tahoma"/>
                <a:cs typeface="Tahoma"/>
              </a:rPr>
              <a:t>Outing </a:t>
            </a:r>
            <a:r>
              <a:rPr lang="en-US" sz="3200" b="1" dirty="0">
                <a:latin typeface="Tahoma"/>
                <a:cs typeface="Tahoma"/>
              </a:rPr>
              <a:t>and </a:t>
            </a:r>
            <a:r>
              <a:rPr lang="en-US" sz="3200" b="1" dirty="0" smtClean="0">
                <a:latin typeface="Tahoma"/>
                <a:cs typeface="Tahoma"/>
              </a:rPr>
              <a:t>Trickery</a:t>
            </a:r>
          </a:p>
          <a:p>
            <a:pPr>
              <a:buFont typeface="Wingdings" charset="2"/>
              <a:buChar char="Ø"/>
            </a:pPr>
            <a:r>
              <a:rPr lang="en-US" sz="3200" b="1" i="1" dirty="0" smtClean="0">
                <a:latin typeface="Tahoma"/>
                <a:cs typeface="Tahoma"/>
              </a:rPr>
              <a:t>Sharing </a:t>
            </a:r>
            <a:r>
              <a:rPr lang="en-US" sz="3200" b="1" i="1" dirty="0">
                <a:latin typeface="Tahoma"/>
                <a:cs typeface="Tahoma"/>
              </a:rPr>
              <a:t>someone's secrets or embarrassing information, or tricking someone into revealing secrets or embarrassing information and forwarding it to </a:t>
            </a:r>
            <a:r>
              <a:rPr lang="en-US" sz="3200" b="1" i="1" dirty="0" smtClean="0">
                <a:latin typeface="Tahoma"/>
                <a:cs typeface="Tahoma"/>
              </a:rPr>
              <a:t>others</a:t>
            </a:r>
            <a:endParaRPr lang="en-US" sz="3200" b="1" i="1" dirty="0">
              <a:latin typeface="Tahoma"/>
              <a:cs typeface="Tahoma"/>
            </a:endParaRPr>
          </a:p>
        </p:txBody>
      </p:sp>
      <p:sp>
        <p:nvSpPr>
          <p:cNvPr id="4" name="TextBox 3"/>
          <p:cNvSpPr txBox="1"/>
          <p:nvPr/>
        </p:nvSpPr>
        <p:spPr>
          <a:xfrm>
            <a:off x="3962400" y="6172200"/>
            <a:ext cx="5562600" cy="369332"/>
          </a:xfrm>
          <a:prstGeom prst="rect">
            <a:avLst/>
          </a:prstGeom>
          <a:noFill/>
        </p:spPr>
        <p:txBody>
          <a:bodyPr wrap="square" rtlCol="0">
            <a:spAutoFit/>
          </a:bodyPr>
          <a:lstStyle/>
          <a:p>
            <a:pPr marL="285750" indent="-285750">
              <a:buFontTx/>
              <a:buChar char="-"/>
            </a:pPr>
            <a:r>
              <a:rPr lang="en-US" i="1" dirty="0" smtClean="0"/>
              <a:t>Center </a:t>
            </a:r>
            <a:r>
              <a:rPr lang="en-US" i="1" dirty="0"/>
              <a:t>for Safe and Responsible Internet Use (CSRIU)</a:t>
            </a:r>
          </a:p>
        </p:txBody>
      </p:sp>
      <p:sp>
        <p:nvSpPr>
          <p:cNvPr id="6" name="Title 1"/>
          <p:cNvSpPr txBox="1">
            <a:spLocks/>
          </p:cNvSpPr>
          <p:nvPr/>
        </p:nvSpPr>
        <p:spPr>
          <a:xfrm>
            <a:off x="914400" y="0"/>
            <a:ext cx="7313613" cy="86836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600" kern="1200">
                <a:solidFill>
                  <a:schemeClr val="tx1"/>
                </a:solidFill>
                <a:latin typeface="+mj-lt"/>
                <a:ea typeface="+mj-ea"/>
                <a:cs typeface="+mj-cs"/>
              </a:defRPr>
            </a:lvl1pPr>
          </a:lstStyle>
          <a:p>
            <a:r>
              <a:rPr lang="en-US" sz="3600" b="1" dirty="0" smtClean="0">
                <a:latin typeface="Tahoma"/>
                <a:cs typeface="Tahoma"/>
              </a:rPr>
              <a:t>Forms of </a:t>
            </a:r>
            <a:r>
              <a:rPr lang="en-US" sz="3600" b="1" dirty="0" err="1" smtClean="0">
                <a:latin typeface="Tahoma"/>
                <a:cs typeface="Tahoma"/>
              </a:rPr>
              <a:t>Cyberbullying</a:t>
            </a:r>
            <a:endParaRPr lang="en-US" sz="3600" b="1" dirty="0">
              <a:latin typeface="Tahoma"/>
              <a:cs typeface="Tahoma"/>
            </a:endParaRPr>
          </a:p>
        </p:txBody>
      </p:sp>
      <p:pic>
        <p:nvPicPr>
          <p:cNvPr id="5" name="Picture 4" descr="secretsshared.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4565649" y="990600"/>
            <a:ext cx="4267561" cy="2971800"/>
          </a:xfrm>
          <a:prstGeom prst="rect">
            <a:avLst/>
          </a:prstGeom>
          <a:ln w="6350" cmpd="sng">
            <a:solidFill>
              <a:schemeClr val="tx1"/>
            </a:solidFill>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5582494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p:tgtEl>
                                          <p:spTgt spid="3">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3">
                                            <p:txEl>
                                              <p:pRg st="0" end="0"/>
                                            </p:txEl>
                                          </p:spTgt>
                                        </p:tgtEl>
                                      </p:cBhvr>
                                    </p:animEffect>
                                  </p:childTnLst>
                                </p:cTn>
                              </p:par>
                            </p:childTnLst>
                          </p:cTn>
                        </p:par>
                        <p:par>
                          <p:cTn id="9" fill="hold">
                            <p:stCondLst>
                              <p:cond delay="500"/>
                            </p:stCondLst>
                            <p:childTnLst>
                              <p:par>
                                <p:cTn id="10" presetID="12" presetClass="entr" presetSubtype="4" fill="hold" nodeType="after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500"/>
                                        <p:tgtEl>
                                          <p:spTgt spid="3">
                                            <p:txEl>
                                              <p:pRg st="1" end="1"/>
                                            </p:txEl>
                                          </p:spTgt>
                                        </p:tgtEl>
                                        <p:attrNameLst>
                                          <p:attrName>ppt_y</p:attrName>
                                        </p:attrNameLst>
                                      </p:cBhvr>
                                      <p:tavLst>
                                        <p:tav tm="0">
                                          <p:val>
                                            <p:strVal val="#ppt_y+#ppt_h*1.125000"/>
                                          </p:val>
                                        </p:tav>
                                        <p:tav tm="100000">
                                          <p:val>
                                            <p:strVal val="#ppt_y"/>
                                          </p:val>
                                        </p:tav>
                                      </p:tavLst>
                                    </p:anim>
                                    <p:animEffect transition="in" filter="wipe(up)">
                                      <p:cBhvr>
                                        <p:cTn id="13"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762000"/>
            <a:ext cx="4724400" cy="5410200"/>
          </a:xfrm>
        </p:spPr>
        <p:txBody>
          <a:bodyPr>
            <a:normAutofit fontScale="85000" lnSpcReduction="10000"/>
          </a:bodyPr>
          <a:lstStyle/>
          <a:p>
            <a:pPr marL="0" indent="0">
              <a:buNone/>
            </a:pPr>
            <a:r>
              <a:rPr lang="en-US" sz="3200" b="1" dirty="0" smtClean="0">
                <a:latin typeface="Tahoma"/>
                <a:cs typeface="Tahoma"/>
              </a:rPr>
              <a:t>Cyber Stalking</a:t>
            </a:r>
          </a:p>
          <a:p>
            <a:pPr>
              <a:buFont typeface="Wingdings" charset="2"/>
              <a:buChar char="Ø"/>
            </a:pPr>
            <a:r>
              <a:rPr lang="en-US" sz="3200" b="1" i="1" dirty="0" smtClean="0">
                <a:latin typeface="Tahoma"/>
                <a:cs typeface="Tahoma"/>
              </a:rPr>
              <a:t>Repeatedly </a:t>
            </a:r>
            <a:r>
              <a:rPr lang="en-US" sz="3200" b="1" i="1" dirty="0">
                <a:latin typeface="Tahoma"/>
                <a:cs typeface="Tahoma"/>
              </a:rPr>
              <a:t>sending messages that include threats of harm or are highly intimidating, or engaging in other online activities that make a person afraid for his or her safety (depending on the content of the message, it may be illegal) </a:t>
            </a:r>
          </a:p>
          <a:p>
            <a:pPr marL="0" indent="0" algn="ctr">
              <a:buNone/>
            </a:pPr>
            <a:endParaRPr lang="en-US" sz="2500" b="1" i="1" dirty="0">
              <a:latin typeface="Arial"/>
              <a:cs typeface="Arial"/>
            </a:endParaRPr>
          </a:p>
        </p:txBody>
      </p:sp>
      <p:sp>
        <p:nvSpPr>
          <p:cNvPr id="4" name="TextBox 3"/>
          <p:cNvSpPr txBox="1"/>
          <p:nvPr/>
        </p:nvSpPr>
        <p:spPr>
          <a:xfrm>
            <a:off x="3962400" y="6172200"/>
            <a:ext cx="5562600" cy="369332"/>
          </a:xfrm>
          <a:prstGeom prst="rect">
            <a:avLst/>
          </a:prstGeom>
          <a:noFill/>
        </p:spPr>
        <p:txBody>
          <a:bodyPr wrap="square" rtlCol="0">
            <a:spAutoFit/>
          </a:bodyPr>
          <a:lstStyle/>
          <a:p>
            <a:pPr marL="285750" indent="-285750">
              <a:buFontTx/>
              <a:buChar char="-"/>
            </a:pPr>
            <a:r>
              <a:rPr lang="en-US" i="1" dirty="0" smtClean="0"/>
              <a:t>Center </a:t>
            </a:r>
            <a:r>
              <a:rPr lang="en-US" i="1" dirty="0"/>
              <a:t>for Safe and Responsible Internet Use (CSRIU)</a:t>
            </a:r>
          </a:p>
        </p:txBody>
      </p:sp>
      <p:sp>
        <p:nvSpPr>
          <p:cNvPr id="6" name="Title 1"/>
          <p:cNvSpPr txBox="1">
            <a:spLocks/>
          </p:cNvSpPr>
          <p:nvPr/>
        </p:nvSpPr>
        <p:spPr>
          <a:xfrm>
            <a:off x="914400" y="0"/>
            <a:ext cx="7313613" cy="86836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600" kern="1200">
                <a:solidFill>
                  <a:schemeClr val="tx1"/>
                </a:solidFill>
                <a:latin typeface="+mj-lt"/>
                <a:ea typeface="+mj-ea"/>
                <a:cs typeface="+mj-cs"/>
              </a:defRPr>
            </a:lvl1pPr>
          </a:lstStyle>
          <a:p>
            <a:r>
              <a:rPr lang="en-US" sz="3600" b="1" dirty="0" smtClean="0">
                <a:latin typeface="Tahoma"/>
                <a:cs typeface="Tahoma"/>
              </a:rPr>
              <a:t>Forms of </a:t>
            </a:r>
            <a:r>
              <a:rPr lang="en-US" sz="3600" b="1" dirty="0" err="1" smtClean="0">
                <a:latin typeface="Tahoma"/>
                <a:cs typeface="Tahoma"/>
              </a:rPr>
              <a:t>Cyberbullying</a:t>
            </a:r>
            <a:endParaRPr lang="en-US" sz="3600" b="1" dirty="0">
              <a:latin typeface="Tahoma"/>
              <a:cs typeface="Tahoma"/>
            </a:endParaRPr>
          </a:p>
        </p:txBody>
      </p:sp>
      <p:pic>
        <p:nvPicPr>
          <p:cNvPr id="2" name="Picture 1" descr="Cyberstalking.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4876800" y="868362"/>
            <a:ext cx="3454400" cy="2590800"/>
          </a:xfrm>
          <a:prstGeom prst="rect">
            <a:avLst/>
          </a:prstGeom>
          <a:ln w="6350" cmpd="sng">
            <a:solidFill>
              <a:schemeClr val="tx1"/>
            </a:solidFill>
          </a:ln>
        </p:spPr>
      </p:pic>
    </p:spTree>
    <p:extLst>
      <p:ext uri="{BB962C8B-B14F-4D97-AF65-F5344CB8AC3E}">
        <p14:creationId xmlns:p14="http://schemas.microsoft.com/office/powerpoint/2010/main" val="6208552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p:tgtEl>
                                          <p:spTgt spid="3">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3">
                                            <p:txEl>
                                              <p:pRg st="0" end="0"/>
                                            </p:txEl>
                                          </p:spTgt>
                                        </p:tgtEl>
                                      </p:cBhvr>
                                    </p:animEffect>
                                  </p:childTnLst>
                                </p:cTn>
                              </p:par>
                            </p:childTnLst>
                          </p:cTn>
                        </p:par>
                        <p:par>
                          <p:cTn id="9" fill="hold">
                            <p:stCondLst>
                              <p:cond delay="500"/>
                            </p:stCondLst>
                            <p:childTnLst>
                              <p:par>
                                <p:cTn id="10" presetID="12" presetClass="entr" presetSubtype="4" fill="hold" nodeType="after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500"/>
                                        <p:tgtEl>
                                          <p:spTgt spid="3">
                                            <p:txEl>
                                              <p:pRg st="1" end="1"/>
                                            </p:txEl>
                                          </p:spTgt>
                                        </p:tgtEl>
                                        <p:attrNameLst>
                                          <p:attrName>ppt_y</p:attrName>
                                        </p:attrNameLst>
                                      </p:cBhvr>
                                      <p:tavLst>
                                        <p:tav tm="0">
                                          <p:val>
                                            <p:strVal val="#ppt_y+#ppt_h*1.125000"/>
                                          </p:val>
                                        </p:tav>
                                        <p:tav tm="100000">
                                          <p:val>
                                            <p:strVal val="#ppt_y"/>
                                          </p:val>
                                        </p:tav>
                                      </p:tavLst>
                                    </p:anim>
                                    <p:animEffect transition="in" filter="wipe(up)">
                                      <p:cBhvr>
                                        <p:cTn id="13"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503238"/>
            <a:ext cx="8534400" cy="868362"/>
          </a:xfrm>
        </p:spPr>
        <p:txBody>
          <a:bodyPr>
            <a:normAutofit fontScale="90000"/>
          </a:bodyPr>
          <a:lstStyle/>
          <a:p>
            <a:r>
              <a:rPr lang="en-US" b="1" dirty="0" smtClean="0">
                <a:latin typeface="Tahoma"/>
                <a:cs typeface="Tahoma"/>
              </a:rPr>
              <a:t>Effects of Bullying on Targets</a:t>
            </a:r>
            <a:r>
              <a:rPr lang="en-US" dirty="0" smtClean="0"/>
              <a:t/>
            </a:r>
            <a:br>
              <a:rPr lang="en-US" dirty="0" smtClean="0"/>
            </a:br>
            <a:endParaRPr lang="en-US" dirty="0"/>
          </a:p>
        </p:txBody>
      </p:sp>
      <p:sp>
        <p:nvSpPr>
          <p:cNvPr id="3" name="Content Placeholder 2"/>
          <p:cNvSpPr>
            <a:spLocks noGrp="1"/>
          </p:cNvSpPr>
          <p:nvPr>
            <p:ph idx="1"/>
          </p:nvPr>
        </p:nvSpPr>
        <p:spPr>
          <a:xfrm>
            <a:off x="228601" y="1143000"/>
            <a:ext cx="3962400" cy="5334000"/>
          </a:xfrm>
        </p:spPr>
        <p:txBody>
          <a:bodyPr>
            <a:normAutofit lnSpcReduction="10000"/>
          </a:bodyPr>
          <a:lstStyle/>
          <a:p>
            <a:pPr marL="0" indent="0">
              <a:buNone/>
            </a:pPr>
            <a:r>
              <a:rPr lang="en-US" b="1" dirty="0" smtClean="0">
                <a:latin typeface="Tahoma"/>
                <a:cs typeface="Tahoma"/>
              </a:rPr>
              <a:t>The effects of bullying can be serious and even fatal. Targets of bullying (children and adult) are at risk of:</a:t>
            </a:r>
          </a:p>
          <a:p>
            <a:r>
              <a:rPr lang="en-US" b="1" dirty="0" smtClean="0">
                <a:latin typeface="Tahoma"/>
                <a:cs typeface="Tahoma"/>
              </a:rPr>
              <a:t>stress-related illness, emotional and </a:t>
            </a:r>
            <a:br>
              <a:rPr lang="en-US" b="1" dirty="0" smtClean="0">
                <a:latin typeface="Tahoma"/>
                <a:cs typeface="Tahoma"/>
              </a:rPr>
            </a:br>
            <a:r>
              <a:rPr lang="en-US" b="1" dirty="0" smtClean="0">
                <a:latin typeface="Tahoma"/>
                <a:cs typeface="Tahoma"/>
              </a:rPr>
              <a:t>behavioral problems, loneliness, depression and anxiety, low self-esteem, weight loss or weight gain, </a:t>
            </a:r>
            <a:br>
              <a:rPr lang="en-US" b="1" dirty="0" smtClean="0">
                <a:latin typeface="Tahoma"/>
                <a:cs typeface="Tahoma"/>
              </a:rPr>
            </a:br>
            <a:r>
              <a:rPr lang="en-US" b="1" dirty="0" smtClean="0">
                <a:latin typeface="Tahoma"/>
                <a:cs typeface="Tahoma"/>
              </a:rPr>
              <a:t>and even, suicide or self harm  </a:t>
            </a:r>
          </a:p>
          <a:p>
            <a:endParaRPr lang="en-US" dirty="0" smtClean="0"/>
          </a:p>
          <a:p>
            <a:pPr>
              <a:buNone/>
            </a:pPr>
            <a:endParaRPr lang="en-US" dirty="0"/>
          </a:p>
        </p:txBody>
      </p:sp>
      <p:pic>
        <p:nvPicPr>
          <p:cNvPr id="4" name="Picture 3" descr="10322695.jpg"/>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333189" y="1792069"/>
            <a:ext cx="4556811" cy="2895600"/>
          </a:xfrm>
          <a:prstGeom prst="rect">
            <a:avLst/>
          </a:prstGeom>
          <a:ln>
            <a:solidFill>
              <a:schemeClr val="tx1"/>
            </a:solidFill>
          </a:ln>
          <a:effectLst>
            <a:outerShdw blurRad="292100" dist="139700" dir="2700000" algn="tl" rotWithShape="0">
              <a:srgbClr val="333333">
                <a:alpha val="65000"/>
              </a:srgbClr>
            </a:outerShdw>
          </a:effectLst>
        </p:spPr>
      </p:pic>
      <p:sp>
        <p:nvSpPr>
          <p:cNvPr id="5" name="TextBox 4"/>
          <p:cNvSpPr txBox="1"/>
          <p:nvPr/>
        </p:nvSpPr>
        <p:spPr>
          <a:xfrm>
            <a:off x="7962900" y="6235700"/>
            <a:ext cx="184666" cy="369332"/>
          </a:xfrm>
          <a:prstGeom prst="rect">
            <a:avLst/>
          </a:prstGeom>
          <a:noFill/>
        </p:spPr>
        <p:txBody>
          <a:bodyPr wrap="none" rtlCol="0">
            <a:spAutoFit/>
          </a:bodyPr>
          <a:lstStyle/>
          <a:p>
            <a:endParaRPr lang="en-US" dirty="0"/>
          </a:p>
        </p:txBody>
      </p:sp>
      <p:sp>
        <p:nvSpPr>
          <p:cNvPr id="6" name="TextBox 5"/>
          <p:cNvSpPr txBox="1"/>
          <p:nvPr/>
        </p:nvSpPr>
        <p:spPr>
          <a:xfrm>
            <a:off x="4724400" y="4992469"/>
            <a:ext cx="3810000" cy="646331"/>
          </a:xfrm>
          <a:prstGeom prst="rect">
            <a:avLst/>
          </a:prstGeom>
          <a:noFill/>
        </p:spPr>
        <p:txBody>
          <a:bodyPr wrap="square" rtlCol="0">
            <a:spAutoFit/>
          </a:bodyPr>
          <a:lstStyle/>
          <a:p>
            <a:r>
              <a:rPr lang="en-US" b="1" dirty="0" smtClean="0">
                <a:latin typeface="Tahoma"/>
                <a:cs typeface="Tahoma"/>
              </a:rPr>
              <a:t>#1 Peer Risk Factor for being bullied – Lack of close friends</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ully.jpg"/>
          <p:cNvPicPr>
            <a:picLocks noChangeAspect="1"/>
          </p:cNvPicPr>
          <p:nvPr/>
        </p:nvPicPr>
        <p:blipFill>
          <a:blip r:embed="rId2">
            <a:alphaModFix amt="28000"/>
            <a:extLst>
              <a:ext uri="{28A0092B-C50C-407E-A947-70E740481C1C}">
                <a14:useLocalDpi xmlns:a14="http://schemas.microsoft.com/office/drawing/2010/main"/>
              </a:ext>
            </a:extLst>
          </a:blip>
          <a:stretch>
            <a:fillRect/>
          </a:stretch>
        </p:blipFill>
        <p:spPr>
          <a:xfrm>
            <a:off x="-1" y="-12701"/>
            <a:ext cx="4572001" cy="6903721"/>
          </a:xfrm>
          <a:prstGeom prst="rect">
            <a:avLst/>
          </a:prstGeom>
        </p:spPr>
      </p:pic>
      <p:sp>
        <p:nvSpPr>
          <p:cNvPr id="2" name="Title 1"/>
          <p:cNvSpPr>
            <a:spLocks noGrp="1"/>
          </p:cNvSpPr>
          <p:nvPr>
            <p:ph type="title"/>
          </p:nvPr>
        </p:nvSpPr>
        <p:spPr>
          <a:xfrm>
            <a:off x="0" y="5891768"/>
            <a:ext cx="9144000" cy="2033032"/>
          </a:xfrm>
        </p:spPr>
        <p:txBody>
          <a:bodyPr>
            <a:normAutofit fontScale="90000"/>
          </a:bodyPr>
          <a:lstStyle/>
          <a:p>
            <a:r>
              <a:rPr lang="en-US" sz="3000" b="1" dirty="0" err="1" smtClean="0">
                <a:latin typeface="Tahoma"/>
                <a:cs typeface="Tahoma"/>
              </a:rPr>
              <a:t>Northshore</a:t>
            </a:r>
            <a:r>
              <a:rPr lang="en-US" sz="3000" b="1" dirty="0" smtClean="0">
                <a:latin typeface="Tahoma"/>
                <a:cs typeface="Tahoma"/>
              </a:rPr>
              <a:t> School District</a:t>
            </a:r>
            <a:r>
              <a:rPr lang="en-US" sz="3200" b="1" dirty="0" smtClean="0">
                <a:latin typeface="Tahoma"/>
                <a:cs typeface="Tahoma"/>
              </a:rPr>
              <a:t/>
            </a:r>
            <a:br>
              <a:rPr lang="en-US" sz="3200" b="1" dirty="0" smtClean="0">
                <a:latin typeface="Tahoma"/>
                <a:cs typeface="Tahoma"/>
              </a:rPr>
            </a:br>
            <a:r>
              <a:rPr lang="en-US" sz="3000" b="1" dirty="0" smtClean="0">
                <a:latin typeface="Tahoma"/>
                <a:cs typeface="Tahoma"/>
              </a:rPr>
              <a:t>Healthy Youth Survey | Fall 2010 Results </a:t>
            </a:r>
            <a:r>
              <a:rPr lang="en-US" b="1" dirty="0">
                <a:latin typeface="Tahoma"/>
                <a:cs typeface="Tahoma"/>
              </a:rPr>
              <a:t/>
            </a:r>
            <a:br>
              <a:rPr lang="en-US" b="1" dirty="0">
                <a:latin typeface="Tahoma"/>
                <a:cs typeface="Tahoma"/>
              </a:rPr>
            </a:br>
            <a:r>
              <a:rPr lang="en-US" sz="3200" b="1" i="1" dirty="0"/>
              <a:t/>
            </a:r>
            <a:br>
              <a:rPr lang="en-US" sz="3200" b="1" i="1" dirty="0"/>
            </a:br>
            <a:r>
              <a:rPr lang="en-US" b="1" dirty="0" smtClean="0">
                <a:latin typeface="Tahoma"/>
                <a:cs typeface="Tahoma"/>
              </a:rPr>
              <a:t/>
            </a:r>
            <a:br>
              <a:rPr lang="en-US" b="1" dirty="0" smtClean="0">
                <a:latin typeface="Tahoma"/>
                <a:cs typeface="Tahoma"/>
              </a:rPr>
            </a:br>
            <a:endParaRPr lang="en-US" dirty="0"/>
          </a:p>
        </p:txBody>
      </p:sp>
      <p:sp>
        <p:nvSpPr>
          <p:cNvPr id="5" name="TextBox 4"/>
          <p:cNvSpPr txBox="1"/>
          <p:nvPr/>
        </p:nvSpPr>
        <p:spPr>
          <a:xfrm>
            <a:off x="7962900" y="6235700"/>
            <a:ext cx="184666" cy="369332"/>
          </a:xfrm>
          <a:prstGeom prst="rect">
            <a:avLst/>
          </a:prstGeom>
          <a:noFill/>
        </p:spPr>
        <p:txBody>
          <a:bodyPr wrap="none" rtlCol="0">
            <a:spAutoFit/>
          </a:bodyPr>
          <a:lstStyle/>
          <a:p>
            <a:endParaRPr lang="en-US" dirty="0"/>
          </a:p>
        </p:txBody>
      </p:sp>
      <p:pic>
        <p:nvPicPr>
          <p:cNvPr id="6"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1143000"/>
            <a:ext cx="8126367" cy="426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p:cNvSpPr/>
          <p:nvPr/>
        </p:nvSpPr>
        <p:spPr>
          <a:xfrm>
            <a:off x="664627" y="-228600"/>
            <a:ext cx="7802046" cy="1508105"/>
          </a:xfrm>
          <a:prstGeom prst="rect">
            <a:avLst/>
          </a:prstGeom>
        </p:spPr>
        <p:txBody>
          <a:bodyPr wrap="square">
            <a:spAutoFit/>
          </a:bodyPr>
          <a:lstStyle/>
          <a:p>
            <a:pPr algn="ctr"/>
            <a:r>
              <a:rPr lang="en-US" b="1" i="1" dirty="0">
                <a:latin typeface="Tahoma"/>
                <a:cs typeface="Tahoma"/>
              </a:rPr>
              <a:t/>
            </a:r>
            <a:br>
              <a:rPr lang="en-US" b="1" i="1" dirty="0">
                <a:latin typeface="Tahoma"/>
                <a:cs typeface="Tahoma"/>
              </a:rPr>
            </a:br>
            <a:r>
              <a:rPr lang="en-US" sz="2800" b="1" i="1" dirty="0">
                <a:latin typeface="Tahoma"/>
                <a:cs typeface="Tahoma"/>
              </a:rPr>
              <a:t>Percentage of students who said they had been </a:t>
            </a:r>
            <a:r>
              <a:rPr lang="en-US" sz="2800" b="1" i="1" dirty="0" smtClean="0">
                <a:latin typeface="Tahoma"/>
                <a:cs typeface="Tahoma"/>
              </a:rPr>
              <a:t>bullied in </a:t>
            </a:r>
            <a:r>
              <a:rPr lang="en-US" sz="2800" b="1" i="1" dirty="0">
                <a:latin typeface="Tahoma"/>
                <a:cs typeface="Tahoma"/>
              </a:rPr>
              <a:t>the last 30 </a:t>
            </a:r>
            <a:r>
              <a:rPr lang="en-US" sz="2800" b="1" i="1" dirty="0" smtClean="0">
                <a:latin typeface="Tahoma"/>
                <a:cs typeface="Tahoma"/>
              </a:rPr>
              <a:t>days</a:t>
            </a:r>
            <a:r>
              <a:rPr lang="en-US" b="1" i="1" dirty="0">
                <a:latin typeface="Tahoma"/>
                <a:cs typeface="Tahoma"/>
              </a:rPr>
              <a:t/>
            </a:r>
            <a:br>
              <a:rPr lang="en-US" b="1" i="1" dirty="0">
                <a:latin typeface="Tahoma"/>
                <a:cs typeface="Tahoma"/>
              </a:rPr>
            </a:br>
            <a:endParaRPr lang="en-US" dirty="0"/>
          </a:p>
        </p:txBody>
      </p:sp>
    </p:spTree>
    <p:extLst>
      <p:ext uri="{BB962C8B-B14F-4D97-AF65-F5344CB8AC3E}">
        <p14:creationId xmlns:p14="http://schemas.microsoft.com/office/powerpoint/2010/main" val="28767992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JP_texting.jpg"/>
          <p:cNvPicPr>
            <a:picLocks noChangeAspect="1"/>
          </p:cNvPicPr>
          <p:nvPr/>
        </p:nvPicPr>
        <p:blipFill>
          <a:blip r:embed="rId2">
            <a:alphaModFix amt="33000"/>
            <a:extLst>
              <a:ext uri="{28A0092B-C50C-407E-A947-70E740481C1C}">
                <a14:useLocalDpi xmlns:a14="http://schemas.microsoft.com/office/drawing/2010/main"/>
              </a:ext>
            </a:extLst>
          </a:blip>
          <a:stretch>
            <a:fillRect/>
          </a:stretch>
        </p:blipFill>
        <p:spPr>
          <a:xfrm>
            <a:off x="-25400" y="0"/>
            <a:ext cx="5760720" cy="6858000"/>
          </a:xfrm>
          <a:prstGeom prst="rect">
            <a:avLst/>
          </a:prstGeom>
        </p:spPr>
      </p:pic>
      <p:sp>
        <p:nvSpPr>
          <p:cNvPr id="2" name="Title 1"/>
          <p:cNvSpPr>
            <a:spLocks noGrp="1"/>
          </p:cNvSpPr>
          <p:nvPr>
            <p:ph type="title"/>
          </p:nvPr>
        </p:nvSpPr>
        <p:spPr>
          <a:xfrm>
            <a:off x="304800" y="-432832"/>
            <a:ext cx="8534400" cy="6605032"/>
          </a:xfrm>
        </p:spPr>
        <p:txBody>
          <a:bodyPr>
            <a:normAutofit/>
          </a:bodyPr>
          <a:lstStyle/>
          <a:p>
            <a:r>
              <a:rPr lang="en-US" sz="3200" b="1" dirty="0" err="1" smtClean="0">
                <a:latin typeface="Tahoma"/>
                <a:cs typeface="Tahoma"/>
              </a:rPr>
              <a:t>Northshore</a:t>
            </a:r>
            <a:r>
              <a:rPr lang="en-US" sz="3200" b="1" dirty="0" smtClean="0">
                <a:latin typeface="Tahoma"/>
                <a:cs typeface="Tahoma"/>
              </a:rPr>
              <a:t> School District</a:t>
            </a:r>
            <a:br>
              <a:rPr lang="en-US" sz="3200" b="1" dirty="0" smtClean="0">
                <a:latin typeface="Tahoma"/>
                <a:cs typeface="Tahoma"/>
              </a:rPr>
            </a:br>
            <a:r>
              <a:rPr lang="en-US" sz="3200" b="1" dirty="0" smtClean="0">
                <a:latin typeface="Tahoma"/>
                <a:cs typeface="Tahoma"/>
              </a:rPr>
              <a:t>Healthy </a:t>
            </a:r>
            <a:r>
              <a:rPr lang="en-US" sz="3200" b="1" dirty="0">
                <a:latin typeface="Tahoma"/>
                <a:cs typeface="Tahoma"/>
              </a:rPr>
              <a:t>Youth </a:t>
            </a:r>
            <a:r>
              <a:rPr lang="en-US" sz="3200" b="1" dirty="0" smtClean="0">
                <a:latin typeface="Tahoma"/>
                <a:cs typeface="Tahoma"/>
              </a:rPr>
              <a:t>Survey | Fall 2010</a:t>
            </a:r>
            <a:br>
              <a:rPr lang="en-US" sz="3200" b="1" dirty="0" smtClean="0">
                <a:latin typeface="Tahoma"/>
                <a:cs typeface="Tahoma"/>
              </a:rPr>
            </a:br>
            <a:r>
              <a:rPr lang="en-US" sz="3200" b="1" dirty="0">
                <a:latin typeface="Tahoma"/>
                <a:cs typeface="Tahoma"/>
              </a:rPr>
              <a:t/>
            </a:r>
            <a:br>
              <a:rPr lang="en-US" sz="3200" b="1" dirty="0">
                <a:latin typeface="Tahoma"/>
                <a:cs typeface="Tahoma"/>
              </a:rPr>
            </a:br>
            <a:r>
              <a:rPr lang="en-US" sz="3200" b="1" i="1" dirty="0">
                <a:latin typeface="Tahoma"/>
                <a:cs typeface="Tahoma"/>
              </a:rPr>
              <a:t>Reported incidence in the last 30 days of bullying, harassment or intimidation using the computer or cell </a:t>
            </a:r>
            <a:r>
              <a:rPr lang="en-US" sz="3200" b="1" i="1" dirty="0" smtClean="0">
                <a:latin typeface="Tahoma"/>
                <a:cs typeface="Tahoma"/>
              </a:rPr>
              <a:t>phone.</a:t>
            </a:r>
            <a:r>
              <a:rPr lang="en-US" sz="3200" b="1" dirty="0">
                <a:latin typeface="Tahoma"/>
                <a:cs typeface="Tahoma"/>
              </a:rPr>
              <a:t/>
            </a:r>
            <a:br>
              <a:rPr lang="en-US" sz="3200" b="1" dirty="0">
                <a:latin typeface="Tahoma"/>
                <a:cs typeface="Tahoma"/>
              </a:rPr>
            </a:br>
            <a:r>
              <a:rPr lang="en-US" sz="3600" b="1" i="1" dirty="0" smtClean="0">
                <a:latin typeface="Tahoma"/>
                <a:cs typeface="Tahoma"/>
              </a:rPr>
              <a:t/>
            </a:r>
            <a:br>
              <a:rPr lang="en-US" sz="3600" b="1" i="1" dirty="0" smtClean="0">
                <a:latin typeface="Tahoma"/>
                <a:cs typeface="Tahoma"/>
              </a:rPr>
            </a:br>
            <a:r>
              <a:rPr lang="en-US" sz="3600" b="1" dirty="0" smtClean="0">
                <a:latin typeface="Tahoma"/>
                <a:cs typeface="Tahoma"/>
              </a:rPr>
              <a:t>8th grade - 10.4%</a:t>
            </a:r>
            <a:br>
              <a:rPr lang="en-US" sz="3600" b="1" dirty="0" smtClean="0">
                <a:latin typeface="Tahoma"/>
                <a:cs typeface="Tahoma"/>
              </a:rPr>
            </a:br>
            <a:r>
              <a:rPr lang="en-US" sz="3600" b="1" dirty="0" smtClean="0">
                <a:latin typeface="Tahoma"/>
                <a:cs typeface="Tahoma"/>
              </a:rPr>
              <a:t>10th grade - 9.9%</a:t>
            </a:r>
            <a:br>
              <a:rPr lang="en-US" sz="3600" b="1" dirty="0" smtClean="0">
                <a:latin typeface="Tahoma"/>
                <a:cs typeface="Tahoma"/>
              </a:rPr>
            </a:br>
            <a:r>
              <a:rPr lang="en-US" sz="3600" b="1" dirty="0" smtClean="0">
                <a:latin typeface="Tahoma"/>
                <a:cs typeface="Tahoma"/>
              </a:rPr>
              <a:t>12th grade - 12.3%</a:t>
            </a:r>
            <a:endParaRPr lang="en-US" sz="3600" dirty="0"/>
          </a:p>
        </p:txBody>
      </p:sp>
      <p:sp>
        <p:nvSpPr>
          <p:cNvPr id="5" name="TextBox 4"/>
          <p:cNvSpPr txBox="1"/>
          <p:nvPr/>
        </p:nvSpPr>
        <p:spPr>
          <a:xfrm>
            <a:off x="7962900" y="6235700"/>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12199621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Tahoma"/>
                <a:cs typeface="Tahoma"/>
              </a:rPr>
              <a:t>Objectives</a:t>
            </a:r>
            <a:endParaRPr lang="en-US" b="1" dirty="0">
              <a:latin typeface="Tahoma"/>
              <a:cs typeface="Tahoma"/>
            </a:endParaRPr>
          </a:p>
        </p:txBody>
      </p:sp>
      <p:sp>
        <p:nvSpPr>
          <p:cNvPr id="3" name="Content Placeholder 2"/>
          <p:cNvSpPr>
            <a:spLocks noGrp="1"/>
          </p:cNvSpPr>
          <p:nvPr>
            <p:ph idx="1"/>
          </p:nvPr>
        </p:nvSpPr>
        <p:spPr>
          <a:xfrm>
            <a:off x="457200" y="1735138"/>
            <a:ext cx="8458200" cy="4056062"/>
          </a:xfrm>
        </p:spPr>
        <p:txBody>
          <a:bodyPr>
            <a:normAutofit/>
          </a:bodyPr>
          <a:lstStyle/>
          <a:p>
            <a:r>
              <a:rPr lang="en-US" b="1" dirty="0" smtClean="0">
                <a:latin typeface="Tahoma"/>
                <a:cs typeface="Tahoma"/>
              </a:rPr>
              <a:t>What is Harassment, Intimidation, Bullying (HIB) </a:t>
            </a:r>
          </a:p>
          <a:p>
            <a:pPr lvl="1"/>
            <a:r>
              <a:rPr lang="en-US" b="1" dirty="0" smtClean="0">
                <a:latin typeface="Tahoma"/>
                <a:cs typeface="Tahoma"/>
              </a:rPr>
              <a:t>Physical? Verbal? </a:t>
            </a:r>
            <a:r>
              <a:rPr lang="en-US" b="1" dirty="0" err="1" smtClean="0">
                <a:latin typeface="Tahoma"/>
                <a:cs typeface="Tahoma"/>
              </a:rPr>
              <a:t>Cyberbullying</a:t>
            </a:r>
            <a:r>
              <a:rPr lang="en-US" b="1" dirty="0" smtClean="0">
                <a:latin typeface="Tahoma"/>
                <a:cs typeface="Tahoma"/>
              </a:rPr>
              <a:t>?</a:t>
            </a:r>
          </a:p>
          <a:p>
            <a:r>
              <a:rPr lang="en-US" b="1" dirty="0" smtClean="0">
                <a:latin typeface="Tahoma"/>
                <a:cs typeface="Tahoma"/>
              </a:rPr>
              <a:t>What </a:t>
            </a:r>
            <a:r>
              <a:rPr lang="en-US" b="1" dirty="0">
                <a:latin typeface="Tahoma"/>
                <a:cs typeface="Tahoma"/>
              </a:rPr>
              <a:t>does </a:t>
            </a:r>
            <a:r>
              <a:rPr lang="en-US" b="1" dirty="0" smtClean="0">
                <a:latin typeface="Tahoma"/>
                <a:cs typeface="Tahoma"/>
              </a:rPr>
              <a:t>HIB </a:t>
            </a:r>
            <a:r>
              <a:rPr lang="en-US" b="1" dirty="0">
                <a:latin typeface="Tahoma"/>
                <a:cs typeface="Tahoma"/>
              </a:rPr>
              <a:t>look like</a:t>
            </a:r>
            <a:r>
              <a:rPr lang="en-US" b="1" dirty="0" smtClean="0">
                <a:latin typeface="Tahoma"/>
                <a:cs typeface="Tahoma"/>
              </a:rPr>
              <a:t>?</a:t>
            </a:r>
          </a:p>
          <a:p>
            <a:r>
              <a:rPr lang="en-US" b="1" dirty="0">
                <a:latin typeface="Tahoma"/>
                <a:cs typeface="Tahoma"/>
              </a:rPr>
              <a:t>What is the district policy on HIB</a:t>
            </a:r>
            <a:r>
              <a:rPr lang="en-US" b="1" dirty="0" smtClean="0">
                <a:latin typeface="Tahoma"/>
                <a:cs typeface="Tahoma"/>
              </a:rPr>
              <a:t>?</a:t>
            </a:r>
            <a:endParaRPr lang="en-US" b="1" dirty="0">
              <a:latin typeface="Tahoma"/>
              <a:cs typeface="Tahoma"/>
            </a:endParaRPr>
          </a:p>
          <a:p>
            <a:r>
              <a:rPr lang="en-US" b="1" dirty="0" smtClean="0">
                <a:latin typeface="Tahoma"/>
                <a:cs typeface="Tahoma"/>
              </a:rPr>
              <a:t>What are your responsibilities as a district employee?</a:t>
            </a:r>
          </a:p>
          <a:p>
            <a:r>
              <a:rPr lang="en-US" b="1" dirty="0" smtClean="0">
                <a:latin typeface="Tahoma"/>
                <a:cs typeface="Tahoma"/>
              </a:rPr>
              <a:t>What </a:t>
            </a:r>
            <a:r>
              <a:rPr lang="en-US" b="1" dirty="0">
                <a:latin typeface="Tahoma"/>
                <a:cs typeface="Tahoma"/>
              </a:rPr>
              <a:t>should you do when you see HIB?</a:t>
            </a:r>
          </a:p>
          <a:p>
            <a:pPr marL="0" indent="0">
              <a:buNone/>
            </a:pPr>
            <a:endParaRPr lang="en-US" b="1" dirty="0">
              <a:latin typeface="Tahoma"/>
              <a:cs typeface="Tahoma"/>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p:tgtEl>
                                          <p:spTgt spid="3">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3">
                                            <p:txEl>
                                              <p:pRg st="0" end="0"/>
                                            </p:txEl>
                                          </p:spTgt>
                                        </p:tgtEl>
                                      </p:cBhvr>
                                    </p:animEffect>
                                  </p:childTnLst>
                                </p:cTn>
                              </p:par>
                            </p:childTnLst>
                          </p:cTn>
                        </p:par>
                        <p:par>
                          <p:cTn id="9" fill="hold">
                            <p:stCondLst>
                              <p:cond delay="500"/>
                            </p:stCondLst>
                            <p:childTnLst>
                              <p:par>
                                <p:cTn id="10" presetID="12" presetClass="entr" presetSubtype="4" fill="hold" nodeType="after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500"/>
                                        <p:tgtEl>
                                          <p:spTgt spid="3">
                                            <p:txEl>
                                              <p:pRg st="1" end="1"/>
                                            </p:txEl>
                                          </p:spTgt>
                                        </p:tgtEl>
                                        <p:attrNameLst>
                                          <p:attrName>ppt_y</p:attrName>
                                        </p:attrNameLst>
                                      </p:cBhvr>
                                      <p:tavLst>
                                        <p:tav tm="0">
                                          <p:val>
                                            <p:strVal val="#ppt_y+#ppt_h*1.125000"/>
                                          </p:val>
                                        </p:tav>
                                        <p:tav tm="100000">
                                          <p:val>
                                            <p:strVal val="#ppt_y"/>
                                          </p:val>
                                        </p:tav>
                                      </p:tavLst>
                                    </p:anim>
                                    <p:animEffect transition="in" filter="wipe(up)">
                                      <p:cBhvr>
                                        <p:cTn id="13" dur="500"/>
                                        <p:tgtEl>
                                          <p:spTgt spid="3">
                                            <p:txEl>
                                              <p:pRg st="1" end="1"/>
                                            </p:txEl>
                                          </p:spTgt>
                                        </p:tgtEl>
                                      </p:cBhvr>
                                    </p:animEffect>
                                  </p:childTnLst>
                                </p:cTn>
                              </p:par>
                            </p:childTnLst>
                          </p:cTn>
                        </p:par>
                        <p:par>
                          <p:cTn id="14" fill="hold">
                            <p:stCondLst>
                              <p:cond delay="1000"/>
                            </p:stCondLst>
                            <p:childTnLst>
                              <p:par>
                                <p:cTn id="15" presetID="12" presetClass="entr" presetSubtype="4" fill="hold" nodeType="after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p:tgtEl>
                                          <p:spTgt spid="3">
                                            <p:txEl>
                                              <p:pRg st="2" end="2"/>
                                            </p:txEl>
                                          </p:spTgt>
                                        </p:tgtEl>
                                        <p:attrNameLst>
                                          <p:attrName>ppt_y</p:attrName>
                                        </p:attrNameLst>
                                      </p:cBhvr>
                                      <p:tavLst>
                                        <p:tav tm="0">
                                          <p:val>
                                            <p:strVal val="#ppt_y+#ppt_h*1.125000"/>
                                          </p:val>
                                        </p:tav>
                                        <p:tav tm="100000">
                                          <p:val>
                                            <p:strVal val="#ppt_y"/>
                                          </p:val>
                                        </p:tav>
                                      </p:tavLst>
                                    </p:anim>
                                    <p:animEffect transition="in" filter="wipe(up)">
                                      <p:cBhvr>
                                        <p:cTn id="18" dur="500"/>
                                        <p:tgtEl>
                                          <p:spTgt spid="3">
                                            <p:txEl>
                                              <p:pRg st="2" end="2"/>
                                            </p:txEl>
                                          </p:spTgt>
                                        </p:tgtEl>
                                      </p:cBhvr>
                                    </p:animEffect>
                                  </p:childTnLst>
                                </p:cTn>
                              </p:par>
                            </p:childTnLst>
                          </p:cTn>
                        </p:par>
                        <p:par>
                          <p:cTn id="19" fill="hold">
                            <p:stCondLst>
                              <p:cond delay="1500"/>
                            </p:stCondLst>
                            <p:childTnLst>
                              <p:par>
                                <p:cTn id="20" presetID="12" presetClass="entr" presetSubtype="4" fill="hold" nodeType="after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 calcmode="lin" valueType="num">
                                      <p:cBhvr additive="base">
                                        <p:cTn id="22" dur="500"/>
                                        <p:tgtEl>
                                          <p:spTgt spid="3">
                                            <p:txEl>
                                              <p:pRg st="3" end="3"/>
                                            </p:txEl>
                                          </p:spTgt>
                                        </p:tgtEl>
                                        <p:attrNameLst>
                                          <p:attrName>ppt_y</p:attrName>
                                        </p:attrNameLst>
                                      </p:cBhvr>
                                      <p:tavLst>
                                        <p:tav tm="0">
                                          <p:val>
                                            <p:strVal val="#ppt_y+#ppt_h*1.125000"/>
                                          </p:val>
                                        </p:tav>
                                        <p:tav tm="100000">
                                          <p:val>
                                            <p:strVal val="#ppt_y"/>
                                          </p:val>
                                        </p:tav>
                                      </p:tavLst>
                                    </p:anim>
                                    <p:animEffect transition="in" filter="wipe(up)">
                                      <p:cBhvr>
                                        <p:cTn id="23" dur="500"/>
                                        <p:tgtEl>
                                          <p:spTgt spid="3">
                                            <p:txEl>
                                              <p:pRg st="3" end="3"/>
                                            </p:txEl>
                                          </p:spTgt>
                                        </p:tgtEl>
                                      </p:cBhvr>
                                    </p:animEffect>
                                  </p:childTnLst>
                                </p:cTn>
                              </p:par>
                            </p:childTnLst>
                          </p:cTn>
                        </p:par>
                        <p:par>
                          <p:cTn id="24" fill="hold">
                            <p:stCondLst>
                              <p:cond delay="2000"/>
                            </p:stCondLst>
                            <p:childTnLst>
                              <p:par>
                                <p:cTn id="25" presetID="12" presetClass="entr" presetSubtype="4" fill="hold" nodeType="after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additive="base">
                                        <p:cTn id="27" dur="500"/>
                                        <p:tgtEl>
                                          <p:spTgt spid="3">
                                            <p:txEl>
                                              <p:pRg st="4" end="4"/>
                                            </p:txEl>
                                          </p:spTgt>
                                        </p:tgtEl>
                                        <p:attrNameLst>
                                          <p:attrName>ppt_y</p:attrName>
                                        </p:attrNameLst>
                                      </p:cBhvr>
                                      <p:tavLst>
                                        <p:tav tm="0">
                                          <p:val>
                                            <p:strVal val="#ppt_y+#ppt_h*1.125000"/>
                                          </p:val>
                                        </p:tav>
                                        <p:tav tm="100000">
                                          <p:val>
                                            <p:strVal val="#ppt_y"/>
                                          </p:val>
                                        </p:tav>
                                      </p:tavLst>
                                    </p:anim>
                                    <p:animEffect transition="in" filter="wipe(up)">
                                      <p:cBhvr>
                                        <p:cTn id="28" dur="500"/>
                                        <p:tgtEl>
                                          <p:spTgt spid="3">
                                            <p:txEl>
                                              <p:pRg st="4" end="4"/>
                                            </p:txEl>
                                          </p:spTgt>
                                        </p:tgtEl>
                                      </p:cBhvr>
                                    </p:animEffect>
                                  </p:childTnLst>
                                </p:cTn>
                              </p:par>
                            </p:childTnLst>
                          </p:cTn>
                        </p:par>
                        <p:par>
                          <p:cTn id="29" fill="hold">
                            <p:stCondLst>
                              <p:cond delay="2500"/>
                            </p:stCondLst>
                            <p:childTnLst>
                              <p:par>
                                <p:cTn id="30" presetID="12" presetClass="entr" presetSubtype="4" fill="hold" nodeType="after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 calcmode="lin" valueType="num">
                                      <p:cBhvr additive="base">
                                        <p:cTn id="32" dur="500"/>
                                        <p:tgtEl>
                                          <p:spTgt spid="3">
                                            <p:txEl>
                                              <p:pRg st="5" end="5"/>
                                            </p:txEl>
                                          </p:spTgt>
                                        </p:tgtEl>
                                        <p:attrNameLst>
                                          <p:attrName>ppt_y</p:attrName>
                                        </p:attrNameLst>
                                      </p:cBhvr>
                                      <p:tavLst>
                                        <p:tav tm="0">
                                          <p:val>
                                            <p:strVal val="#ppt_y+#ppt_h*1.125000"/>
                                          </p:val>
                                        </p:tav>
                                        <p:tav tm="100000">
                                          <p:val>
                                            <p:strVal val="#ppt_y"/>
                                          </p:val>
                                        </p:tav>
                                      </p:tavLst>
                                    </p:anim>
                                    <p:animEffect transition="in" filter="wipe(up)">
                                      <p:cBhvr>
                                        <p:cTn id="33"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latin typeface="Tahoma"/>
                <a:cs typeface="Tahoma"/>
              </a:rPr>
              <a:t>Northshore School District HIB Policies</a:t>
            </a:r>
            <a:endParaRPr lang="en-US" b="1" dirty="0">
              <a:latin typeface="Tahoma"/>
              <a:cs typeface="Tahoma"/>
            </a:endParaRPr>
          </a:p>
        </p:txBody>
      </p:sp>
      <p:sp>
        <p:nvSpPr>
          <p:cNvPr id="3" name="Content Placeholder 2"/>
          <p:cNvSpPr>
            <a:spLocks noGrp="1"/>
          </p:cNvSpPr>
          <p:nvPr>
            <p:ph idx="1"/>
          </p:nvPr>
        </p:nvSpPr>
        <p:spPr>
          <a:xfrm>
            <a:off x="381000" y="1735138"/>
            <a:ext cx="7924800" cy="4056062"/>
          </a:xfrm>
        </p:spPr>
        <p:txBody>
          <a:bodyPr>
            <a:normAutofit fontScale="25000" lnSpcReduction="20000"/>
          </a:bodyPr>
          <a:lstStyle/>
          <a:p>
            <a:pPr marL="6350" indent="0">
              <a:buNone/>
            </a:pPr>
            <a:r>
              <a:rPr lang="en-US" sz="10000" b="1" dirty="0" smtClean="0">
                <a:latin typeface="Tahoma"/>
                <a:cs typeface="Tahoma"/>
              </a:rPr>
              <a:t>Follows State Law</a:t>
            </a:r>
          </a:p>
          <a:p>
            <a:pPr lvl="1"/>
            <a:r>
              <a:rPr lang="en-US" sz="7200" b="1" dirty="0" smtClean="0">
                <a:latin typeface="Tahoma"/>
                <a:cs typeface="Tahoma"/>
              </a:rPr>
              <a:t>staff training</a:t>
            </a:r>
          </a:p>
          <a:p>
            <a:pPr lvl="1"/>
            <a:r>
              <a:rPr lang="en-US" sz="7200" b="1" dirty="0" smtClean="0">
                <a:latin typeface="Tahoma"/>
                <a:cs typeface="Tahoma"/>
              </a:rPr>
              <a:t>student education</a:t>
            </a:r>
          </a:p>
          <a:p>
            <a:pPr lvl="1"/>
            <a:r>
              <a:rPr lang="en-US" sz="7200" b="1" dirty="0" smtClean="0">
                <a:latin typeface="Tahoma"/>
                <a:cs typeface="Tahoma"/>
              </a:rPr>
              <a:t>reporting procedures – DOCUMENT THE INCIDENT</a:t>
            </a:r>
          </a:p>
          <a:p>
            <a:pPr marL="0" indent="0">
              <a:buNone/>
            </a:pPr>
            <a:r>
              <a:rPr lang="en-US" sz="9800" b="1" dirty="0">
                <a:latin typeface="Tahoma"/>
                <a:cs typeface="Tahoma"/>
              </a:rPr>
              <a:t>The administration will investigate all </a:t>
            </a:r>
            <a:r>
              <a:rPr lang="en-US" sz="9800" b="1" dirty="0" smtClean="0">
                <a:latin typeface="Tahoma"/>
                <a:cs typeface="Tahoma"/>
              </a:rPr>
              <a:t>reports</a:t>
            </a:r>
            <a:endParaRPr lang="en-US" sz="9800" b="1" dirty="0">
              <a:latin typeface="Tahoma"/>
              <a:cs typeface="Tahoma"/>
            </a:endParaRPr>
          </a:p>
          <a:p>
            <a:pPr marL="0" indent="0">
              <a:buNone/>
            </a:pPr>
            <a:r>
              <a:rPr lang="en-US" sz="9800" b="1" dirty="0">
                <a:latin typeface="Tahoma"/>
                <a:cs typeface="Tahoma"/>
              </a:rPr>
              <a:t>The school will consider</a:t>
            </a:r>
            <a:r>
              <a:rPr lang="en-US" sz="9800" b="1" dirty="0" smtClean="0">
                <a:latin typeface="Tahoma"/>
                <a:cs typeface="Tahoma"/>
              </a:rPr>
              <a:t>:</a:t>
            </a:r>
          </a:p>
          <a:p>
            <a:pPr lvl="1"/>
            <a:r>
              <a:rPr lang="en-US" sz="7000" b="1" dirty="0" smtClean="0">
                <a:latin typeface="Tahoma"/>
                <a:cs typeface="Tahoma"/>
              </a:rPr>
              <a:t>surrounding circumstances</a:t>
            </a:r>
          </a:p>
          <a:p>
            <a:pPr lvl="1"/>
            <a:r>
              <a:rPr lang="en-US" sz="7000" b="1" dirty="0" smtClean="0">
                <a:latin typeface="Tahoma"/>
                <a:cs typeface="Tahoma"/>
              </a:rPr>
              <a:t>nature of the behavior</a:t>
            </a:r>
          </a:p>
          <a:p>
            <a:pPr lvl="1"/>
            <a:r>
              <a:rPr lang="en-US" sz="7000" b="1" dirty="0" smtClean="0">
                <a:latin typeface="Tahoma"/>
                <a:cs typeface="Tahoma"/>
              </a:rPr>
              <a:t>relationships </a:t>
            </a:r>
            <a:r>
              <a:rPr lang="en-US" sz="7000" b="1" dirty="0">
                <a:latin typeface="Tahoma"/>
                <a:cs typeface="Tahoma"/>
              </a:rPr>
              <a:t>between the parties</a:t>
            </a:r>
          </a:p>
          <a:p>
            <a:pPr lvl="1"/>
            <a:r>
              <a:rPr lang="en-US" sz="7000" b="1" dirty="0" smtClean="0">
                <a:latin typeface="Tahoma"/>
                <a:cs typeface="Tahoma"/>
              </a:rPr>
              <a:t>context</a:t>
            </a:r>
            <a:endParaRPr lang="en-US" sz="7000" b="1" dirty="0">
              <a:latin typeface="Tahoma"/>
              <a:cs typeface="Tahoma"/>
            </a:endParaRPr>
          </a:p>
          <a:p>
            <a:pPr>
              <a:buNone/>
            </a:pPr>
            <a:r>
              <a:rPr lang="en-US" b="1" dirty="0" smtClean="0">
                <a:latin typeface="Tahoma"/>
                <a:cs typeface="Tahoma"/>
              </a:rPr>
              <a:t> </a:t>
            </a:r>
          </a:p>
        </p:txBody>
      </p:sp>
      <p:pic>
        <p:nvPicPr>
          <p:cNvPr id="5" name="Picture 4" descr="bullyTargetButton.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43600" y="3657600"/>
            <a:ext cx="2743200" cy="2743200"/>
          </a:xfrm>
          <a:prstGeom prst="rect">
            <a:avLst/>
          </a:prstGeom>
          <a:ln>
            <a:noFill/>
          </a:ln>
          <a:effectLst>
            <a:outerShdw blurRad="292100" dist="139700" dir="2700000" algn="tl" rotWithShape="0">
              <a:srgbClr val="333333">
                <a:alpha val="65000"/>
              </a:srgbClr>
            </a:outerShdw>
          </a:effec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sosceles Triangle 2"/>
          <p:cNvSpPr/>
          <p:nvPr/>
        </p:nvSpPr>
        <p:spPr>
          <a:xfrm>
            <a:off x="1066800" y="381000"/>
            <a:ext cx="7086600" cy="5410200"/>
          </a:xfrm>
          <a:prstGeom prst="triangle">
            <a:avLst/>
          </a:prstGeom>
          <a:solidFill>
            <a:srgbClr val="CCFFCC"/>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2">
                  <a:lumMod val="40000"/>
                  <a:lumOff val="60000"/>
                </a:schemeClr>
              </a:solidFill>
            </a:endParaRPr>
          </a:p>
        </p:txBody>
      </p:sp>
      <p:pic>
        <p:nvPicPr>
          <p:cNvPr id="34" name="Picture 33"/>
          <p:cNvPicPr>
            <a:picLocks noChangeAspect="1"/>
          </p:cNvPicPr>
          <p:nvPr/>
        </p:nvPicPr>
        <p:blipFill rotWithShape="1">
          <a:blip r:embed="rId2" cstate="screen">
            <a:alphaModFix amt="59000"/>
            <a:extLst>
              <a:ext uri="{28A0092B-C50C-407E-A947-70E740481C1C}">
                <a14:useLocalDpi xmlns:a14="http://schemas.microsoft.com/office/drawing/2010/main"/>
              </a:ext>
            </a:extLst>
          </a:blip>
          <a:srcRect/>
          <a:stretch/>
        </p:blipFill>
        <p:spPr>
          <a:xfrm>
            <a:off x="3801816" y="2987983"/>
            <a:ext cx="1631434" cy="2803217"/>
          </a:xfrm>
          <a:prstGeom prst="rect">
            <a:avLst/>
          </a:prstGeom>
        </p:spPr>
      </p:pic>
      <p:pic>
        <p:nvPicPr>
          <p:cNvPr id="32" name="Picture 31"/>
          <p:cNvPicPr>
            <a:picLocks noChangeAspect="1"/>
          </p:cNvPicPr>
          <p:nvPr/>
        </p:nvPicPr>
        <p:blipFill>
          <a:blip r:embed="rId3" cstate="screen">
            <a:alphaModFix amt="39000"/>
            <a:extLst>
              <a:ext uri="{28A0092B-C50C-407E-A947-70E740481C1C}">
                <a14:useLocalDpi xmlns:a14="http://schemas.microsoft.com/office/drawing/2010/main"/>
              </a:ext>
            </a:extLst>
          </a:blip>
          <a:stretch>
            <a:fillRect/>
          </a:stretch>
        </p:blipFill>
        <p:spPr>
          <a:xfrm>
            <a:off x="4111417" y="1447800"/>
            <a:ext cx="1090168" cy="1104900"/>
          </a:xfrm>
          <a:prstGeom prst="rect">
            <a:avLst/>
          </a:prstGeom>
        </p:spPr>
      </p:pic>
      <p:cxnSp>
        <p:nvCxnSpPr>
          <p:cNvPr id="6" name="Straight Connector 5"/>
          <p:cNvCxnSpPr/>
          <p:nvPr/>
        </p:nvCxnSpPr>
        <p:spPr>
          <a:xfrm>
            <a:off x="3124200" y="2743200"/>
            <a:ext cx="3048000"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4114800" y="1219200"/>
            <a:ext cx="990600"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20" name="TextBox 19"/>
          <p:cNvSpPr txBox="1"/>
          <p:nvPr/>
        </p:nvSpPr>
        <p:spPr>
          <a:xfrm>
            <a:off x="4783127" y="1607234"/>
            <a:ext cx="954258" cy="646331"/>
          </a:xfrm>
          <a:prstGeom prst="rect">
            <a:avLst/>
          </a:prstGeom>
          <a:noFill/>
        </p:spPr>
        <p:txBody>
          <a:bodyPr wrap="none" rtlCol="0">
            <a:spAutoFit/>
          </a:bodyPr>
          <a:lstStyle/>
          <a:p>
            <a:r>
              <a:rPr lang="en-US" sz="3600" dirty="0" smtClean="0">
                <a:latin typeface="Arial Black"/>
                <a:cs typeface="Arial Black"/>
              </a:rPr>
              <a:t>9%</a:t>
            </a:r>
            <a:endParaRPr lang="en-US" sz="3600" dirty="0">
              <a:latin typeface="Arial Black"/>
              <a:cs typeface="Arial Black"/>
            </a:endParaRPr>
          </a:p>
        </p:txBody>
      </p:sp>
      <p:sp>
        <p:nvSpPr>
          <p:cNvPr id="21" name="TextBox 20"/>
          <p:cNvSpPr txBox="1"/>
          <p:nvPr/>
        </p:nvSpPr>
        <p:spPr>
          <a:xfrm>
            <a:off x="5719900" y="1842869"/>
            <a:ext cx="2204900" cy="646331"/>
          </a:xfrm>
          <a:prstGeom prst="rect">
            <a:avLst/>
          </a:prstGeom>
          <a:noFill/>
        </p:spPr>
        <p:txBody>
          <a:bodyPr wrap="none" rtlCol="0">
            <a:spAutoFit/>
          </a:bodyPr>
          <a:lstStyle/>
          <a:p>
            <a:r>
              <a:rPr lang="en-US" dirty="0">
                <a:latin typeface="Arial Black"/>
                <a:cs typeface="Arial Black"/>
              </a:rPr>
              <a:t>Regular Targets</a:t>
            </a:r>
          </a:p>
          <a:p>
            <a:endParaRPr lang="en-US" dirty="0"/>
          </a:p>
        </p:txBody>
      </p:sp>
      <p:sp>
        <p:nvSpPr>
          <p:cNvPr id="22" name="TextBox 21"/>
          <p:cNvSpPr txBox="1"/>
          <p:nvPr/>
        </p:nvSpPr>
        <p:spPr>
          <a:xfrm>
            <a:off x="4223953" y="634424"/>
            <a:ext cx="868747" cy="584776"/>
          </a:xfrm>
          <a:prstGeom prst="rect">
            <a:avLst/>
          </a:prstGeom>
          <a:noFill/>
        </p:spPr>
        <p:txBody>
          <a:bodyPr wrap="none" rtlCol="0">
            <a:spAutoFit/>
          </a:bodyPr>
          <a:lstStyle/>
          <a:p>
            <a:r>
              <a:rPr lang="en-US" sz="3200" dirty="0" smtClean="0">
                <a:latin typeface="Arial Black"/>
                <a:cs typeface="Arial Black"/>
              </a:rPr>
              <a:t>6%</a:t>
            </a:r>
            <a:endParaRPr lang="en-US" sz="3200" dirty="0">
              <a:latin typeface="Arial Black"/>
              <a:cs typeface="Arial Black"/>
            </a:endParaRPr>
          </a:p>
        </p:txBody>
      </p:sp>
      <p:sp>
        <p:nvSpPr>
          <p:cNvPr id="24" name="TextBox 23"/>
          <p:cNvSpPr txBox="1"/>
          <p:nvPr/>
        </p:nvSpPr>
        <p:spPr>
          <a:xfrm>
            <a:off x="2362200" y="3886200"/>
            <a:ext cx="1839366" cy="830997"/>
          </a:xfrm>
          <a:prstGeom prst="rect">
            <a:avLst/>
          </a:prstGeom>
          <a:noFill/>
        </p:spPr>
        <p:txBody>
          <a:bodyPr wrap="none" rtlCol="0">
            <a:spAutoFit/>
          </a:bodyPr>
          <a:lstStyle/>
          <a:p>
            <a:r>
              <a:rPr lang="en-US" sz="4800" i="1" dirty="0" smtClean="0">
                <a:latin typeface="Arial Black"/>
                <a:cs typeface="Arial Black"/>
              </a:rPr>
              <a:t>85%</a:t>
            </a:r>
            <a:endParaRPr lang="en-US" sz="4800" i="1" dirty="0">
              <a:latin typeface="Arial Black"/>
              <a:cs typeface="Arial Black"/>
            </a:endParaRPr>
          </a:p>
        </p:txBody>
      </p:sp>
      <p:sp>
        <p:nvSpPr>
          <p:cNvPr id="25" name="TextBox 24"/>
          <p:cNvSpPr txBox="1"/>
          <p:nvPr/>
        </p:nvSpPr>
        <p:spPr>
          <a:xfrm>
            <a:off x="2677566" y="4412397"/>
            <a:ext cx="3754917" cy="1446550"/>
          </a:xfrm>
          <a:prstGeom prst="rect">
            <a:avLst/>
          </a:prstGeom>
          <a:noFill/>
        </p:spPr>
        <p:txBody>
          <a:bodyPr wrap="none" rtlCol="0">
            <a:spAutoFit/>
          </a:bodyPr>
          <a:lstStyle/>
          <a:p>
            <a:r>
              <a:rPr lang="en-US" dirty="0" smtClean="0">
                <a:latin typeface="Arial Black"/>
                <a:cs typeface="Arial Black"/>
              </a:rPr>
              <a:t> </a:t>
            </a:r>
            <a:r>
              <a:rPr lang="en-US" sz="4400" dirty="0" smtClean="0">
                <a:latin typeface="Arial Black"/>
                <a:cs typeface="Arial Black"/>
              </a:rPr>
              <a:t>Bystanders</a:t>
            </a:r>
            <a:endParaRPr lang="en-US" sz="4400" dirty="0">
              <a:latin typeface="Arial Black"/>
              <a:cs typeface="Arial Black"/>
            </a:endParaRPr>
          </a:p>
          <a:p>
            <a:endParaRPr lang="en-US" sz="4400" dirty="0"/>
          </a:p>
        </p:txBody>
      </p:sp>
      <p:pic>
        <p:nvPicPr>
          <p:cNvPr id="30" name="Picture 29"/>
          <p:cNvPicPr>
            <a:picLocks noChangeAspect="1"/>
          </p:cNvPicPr>
          <p:nvPr/>
        </p:nvPicPr>
        <p:blipFill rotWithShape="1">
          <a:blip r:embed="rId4" cstate="screen">
            <a:alphaModFix amt="36000"/>
            <a:extLst>
              <a:ext uri="{28A0092B-C50C-407E-A947-70E740481C1C}">
                <a14:useLocalDpi xmlns:a14="http://schemas.microsoft.com/office/drawing/2010/main"/>
              </a:ext>
            </a:extLst>
          </a:blip>
          <a:srcRect/>
          <a:stretch/>
        </p:blipFill>
        <p:spPr>
          <a:xfrm flipH="1">
            <a:off x="5036485" y="580989"/>
            <a:ext cx="465534" cy="566134"/>
          </a:xfrm>
          <a:prstGeom prst="rect">
            <a:avLst/>
          </a:prstGeom>
        </p:spPr>
      </p:pic>
      <p:sp>
        <p:nvSpPr>
          <p:cNvPr id="31" name="TextBox 30"/>
          <p:cNvSpPr txBox="1"/>
          <p:nvPr/>
        </p:nvSpPr>
        <p:spPr>
          <a:xfrm>
            <a:off x="2679700" y="2489200"/>
            <a:ext cx="184666" cy="369332"/>
          </a:xfrm>
          <a:prstGeom prst="rect">
            <a:avLst/>
          </a:prstGeom>
          <a:noFill/>
        </p:spPr>
        <p:txBody>
          <a:bodyPr wrap="none" rtlCol="0">
            <a:spAutoFit/>
          </a:bodyPr>
          <a:lstStyle/>
          <a:p>
            <a:endParaRPr lang="en-US" dirty="0"/>
          </a:p>
        </p:txBody>
      </p:sp>
      <p:sp>
        <p:nvSpPr>
          <p:cNvPr id="23" name="TextBox 22"/>
          <p:cNvSpPr txBox="1"/>
          <p:nvPr/>
        </p:nvSpPr>
        <p:spPr>
          <a:xfrm>
            <a:off x="5433250" y="679390"/>
            <a:ext cx="1043750" cy="369332"/>
          </a:xfrm>
          <a:prstGeom prst="rect">
            <a:avLst/>
          </a:prstGeom>
          <a:noFill/>
        </p:spPr>
        <p:txBody>
          <a:bodyPr wrap="none" rtlCol="0">
            <a:spAutoFit/>
          </a:bodyPr>
          <a:lstStyle/>
          <a:p>
            <a:r>
              <a:rPr lang="en-US" dirty="0" smtClean="0">
                <a:latin typeface="Arial Black"/>
                <a:cs typeface="Arial Black"/>
              </a:rPr>
              <a:t>Bullies</a:t>
            </a:r>
            <a:endParaRPr lang="en-US" dirty="0"/>
          </a:p>
        </p:txBody>
      </p:sp>
      <p:pic>
        <p:nvPicPr>
          <p:cNvPr id="33" name="Picture 32"/>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54293" y="457200"/>
            <a:ext cx="3303307" cy="2539478"/>
          </a:xfrm>
          <a:prstGeom prst="rect">
            <a:avLst/>
          </a:prstGeom>
          <a:ln>
            <a:noFill/>
          </a:ln>
          <a:effectLst>
            <a:outerShdw blurRad="292100" dist="139700" dir="2700000" algn="tl" rotWithShape="0">
              <a:srgbClr val="333333">
                <a:alpha val="65000"/>
              </a:srgbClr>
            </a:outerShdw>
          </a:effectLst>
        </p:spPr>
      </p:pic>
      <p:sp>
        <p:nvSpPr>
          <p:cNvPr id="4" name="Rectangle 3"/>
          <p:cNvSpPr/>
          <p:nvPr/>
        </p:nvSpPr>
        <p:spPr>
          <a:xfrm>
            <a:off x="2362200" y="457200"/>
            <a:ext cx="1295400" cy="2209800"/>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bg1"/>
                </a:solidFill>
                <a:latin typeface="Arial Black"/>
                <a:cs typeface="Arial Black"/>
              </a:rPr>
              <a:t>Bully</a:t>
            </a:r>
          </a:p>
          <a:p>
            <a:pPr algn="ctr"/>
            <a:endParaRPr lang="en-US" dirty="0" smtClean="0">
              <a:solidFill>
                <a:schemeClr val="bg1"/>
              </a:solidFill>
              <a:latin typeface="Arial Black"/>
              <a:cs typeface="Arial Black"/>
            </a:endParaRPr>
          </a:p>
          <a:p>
            <a:pPr algn="ctr"/>
            <a:r>
              <a:rPr lang="en-US" dirty="0" smtClean="0">
                <a:solidFill>
                  <a:schemeClr val="bg1"/>
                </a:solidFill>
                <a:latin typeface="Arial Black"/>
                <a:cs typeface="Arial Black"/>
              </a:rPr>
              <a:t>Target</a:t>
            </a:r>
          </a:p>
        </p:txBody>
      </p:sp>
      <p:sp>
        <p:nvSpPr>
          <p:cNvPr id="2" name="TextBox 1"/>
          <p:cNvSpPr txBox="1"/>
          <p:nvPr/>
        </p:nvSpPr>
        <p:spPr>
          <a:xfrm>
            <a:off x="2102366" y="2249269"/>
            <a:ext cx="1523999" cy="646331"/>
          </a:xfrm>
          <a:prstGeom prst="rect">
            <a:avLst/>
          </a:prstGeom>
          <a:noFill/>
        </p:spPr>
        <p:txBody>
          <a:bodyPr wrap="square" rtlCol="0">
            <a:spAutoFit/>
          </a:bodyPr>
          <a:lstStyle/>
          <a:p>
            <a:r>
              <a:rPr lang="en-US" dirty="0">
                <a:solidFill>
                  <a:schemeClr val="bg1"/>
                </a:solidFill>
                <a:latin typeface="Arial Black"/>
                <a:cs typeface="Arial Black"/>
              </a:rPr>
              <a:t>Bystander</a:t>
            </a:r>
          </a:p>
          <a:p>
            <a:endParaRPr lang="en-US" dirty="0"/>
          </a:p>
        </p:txBody>
      </p:sp>
    </p:spTree>
    <p:extLst>
      <p:ext uri="{BB962C8B-B14F-4D97-AF65-F5344CB8AC3E}">
        <p14:creationId xmlns:p14="http://schemas.microsoft.com/office/powerpoint/2010/main" val="1052720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13716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6" name="Picture 5" descr="10315657.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143000" y="1483804"/>
            <a:ext cx="6781800" cy="5069396"/>
          </a:xfrm>
          <a:prstGeom prst="rect">
            <a:avLst/>
          </a:prstGeom>
        </p:spPr>
      </p:pic>
      <p:sp>
        <p:nvSpPr>
          <p:cNvPr id="7" name="Title 1"/>
          <p:cNvSpPr>
            <a:spLocks noGrp="1"/>
          </p:cNvSpPr>
          <p:nvPr>
            <p:ph type="title"/>
          </p:nvPr>
        </p:nvSpPr>
        <p:spPr>
          <a:xfrm>
            <a:off x="304800" y="198438"/>
            <a:ext cx="8534400" cy="868362"/>
          </a:xfrm>
        </p:spPr>
        <p:txBody>
          <a:bodyPr>
            <a:normAutofit fontScale="90000"/>
          </a:bodyPr>
          <a:lstStyle/>
          <a:p>
            <a:r>
              <a:rPr lang="en-US" b="1" dirty="0" smtClean="0">
                <a:latin typeface="Tahoma"/>
                <a:cs typeface="Tahoma"/>
              </a:rPr>
              <a:t>Help students understand </a:t>
            </a:r>
            <a:br>
              <a:rPr lang="en-US" b="1" dirty="0" smtClean="0">
                <a:latin typeface="Tahoma"/>
                <a:cs typeface="Tahoma"/>
              </a:rPr>
            </a:br>
            <a:r>
              <a:rPr lang="en-US" b="1" dirty="0" smtClean="0">
                <a:latin typeface="Tahoma"/>
                <a:cs typeface="Tahoma"/>
              </a:rPr>
              <a:t>what they should do:</a:t>
            </a:r>
            <a:endParaRPr lang="en-US" b="1" dirty="0">
              <a:latin typeface="Tahoma"/>
              <a:cs typeface="Tahoma"/>
            </a:endParaRPr>
          </a:p>
        </p:txBody>
      </p:sp>
    </p:spTree>
    <p:extLst>
      <p:ext uri="{BB962C8B-B14F-4D97-AF65-F5344CB8AC3E}">
        <p14:creationId xmlns:p14="http://schemas.microsoft.com/office/powerpoint/2010/main" val="8648345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4000" cy="9144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itle 1"/>
          <p:cNvSpPr>
            <a:spLocks noGrp="1"/>
          </p:cNvSpPr>
          <p:nvPr>
            <p:ph type="title"/>
          </p:nvPr>
        </p:nvSpPr>
        <p:spPr>
          <a:xfrm>
            <a:off x="381000" y="304800"/>
            <a:ext cx="8458200" cy="868362"/>
          </a:xfrm>
        </p:spPr>
        <p:txBody>
          <a:bodyPr/>
          <a:lstStyle/>
          <a:p>
            <a:r>
              <a:rPr lang="en-US" b="1" dirty="0" smtClean="0">
                <a:latin typeface="Tahoma"/>
                <a:cs typeface="Tahoma"/>
              </a:rPr>
              <a:t>Don’t be a Bystander</a:t>
            </a:r>
            <a:br>
              <a:rPr lang="en-US" b="1" dirty="0" smtClean="0">
                <a:latin typeface="Tahoma"/>
                <a:cs typeface="Tahoma"/>
              </a:rPr>
            </a:br>
            <a:endParaRPr lang="en-US" b="1" dirty="0">
              <a:latin typeface="Tahoma"/>
              <a:cs typeface="Tahoma"/>
            </a:endParaRPr>
          </a:p>
        </p:txBody>
      </p:sp>
      <p:sp>
        <p:nvSpPr>
          <p:cNvPr id="2" name="TextBox 1"/>
          <p:cNvSpPr txBox="1"/>
          <p:nvPr/>
        </p:nvSpPr>
        <p:spPr>
          <a:xfrm>
            <a:off x="2667000" y="2590800"/>
            <a:ext cx="4724401" cy="646331"/>
          </a:xfrm>
          <a:prstGeom prst="rect">
            <a:avLst/>
          </a:prstGeom>
          <a:noFill/>
        </p:spPr>
        <p:txBody>
          <a:bodyPr wrap="square" rtlCol="0">
            <a:spAutoFit/>
          </a:bodyPr>
          <a:lstStyle/>
          <a:p>
            <a:pPr algn="r"/>
            <a:r>
              <a:rPr lang="en-US" dirty="0" smtClean="0"/>
              <a:t>Video </a:t>
            </a:r>
          </a:p>
          <a:p>
            <a:pPr algn="r"/>
            <a:r>
              <a:rPr lang="en-US" i="1" dirty="0" smtClean="0">
                <a:hlinkClick r:id="rId2"/>
              </a:rPr>
              <a:t>“The Price of Silence” </a:t>
            </a:r>
            <a:r>
              <a:rPr lang="en-US" dirty="0" smtClean="0">
                <a:hlinkClick r:id="rId2"/>
              </a:rPr>
              <a:t>Museum of Tolerance</a:t>
            </a:r>
            <a:endParaRPr lang="en-US" dirty="0"/>
          </a:p>
        </p:txBody>
      </p:sp>
      <p:pic>
        <p:nvPicPr>
          <p:cNvPr id="5" name="Picture 4" descr="video_icon.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96200" y="5791200"/>
            <a:ext cx="441468" cy="441468"/>
          </a:xfrm>
          <a:prstGeom prst="rect">
            <a:avLst/>
          </a:prstGeom>
        </p:spPr>
      </p:pic>
    </p:spTree>
    <p:extLst>
      <p:ext uri="{BB962C8B-B14F-4D97-AF65-F5344CB8AC3E}">
        <p14:creationId xmlns:p14="http://schemas.microsoft.com/office/powerpoint/2010/main" val="28716236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p:cNvSpPr>
            <a:spLocks noGrp="1"/>
          </p:cNvSpPr>
          <p:nvPr>
            <p:ph idx="1"/>
          </p:nvPr>
        </p:nvSpPr>
        <p:spPr>
          <a:xfrm>
            <a:off x="0" y="1219200"/>
            <a:ext cx="4724400" cy="5638800"/>
          </a:xfrm>
        </p:spPr>
        <p:txBody>
          <a:bodyPr>
            <a:normAutofit fontScale="92500" lnSpcReduction="20000"/>
          </a:bodyPr>
          <a:lstStyle/>
          <a:p>
            <a:r>
              <a:rPr lang="en-US" b="1" dirty="0" smtClean="0">
                <a:latin typeface="Tahoma"/>
                <a:cs typeface="Tahoma"/>
              </a:rPr>
              <a:t>Make bystanders aware that their own behavior can encourage or discourage bullying.</a:t>
            </a:r>
          </a:p>
          <a:p>
            <a:r>
              <a:rPr lang="en-US" b="1" dirty="0">
                <a:latin typeface="Tahoma"/>
                <a:cs typeface="Tahoma"/>
              </a:rPr>
              <a:t>Make it clear to your friends that you won't be involved in bullying </a:t>
            </a:r>
            <a:r>
              <a:rPr lang="en-US" b="1" dirty="0" smtClean="0">
                <a:latin typeface="Tahoma"/>
                <a:cs typeface="Tahoma"/>
              </a:rPr>
              <a:t>behavior</a:t>
            </a:r>
            <a:r>
              <a:rPr lang="en-US" b="1" dirty="0">
                <a:latin typeface="Tahoma"/>
                <a:cs typeface="Tahoma"/>
              </a:rPr>
              <a:t>. </a:t>
            </a:r>
          </a:p>
          <a:p>
            <a:r>
              <a:rPr lang="en-US" b="1" dirty="0">
                <a:latin typeface="Tahoma"/>
                <a:cs typeface="Tahoma"/>
              </a:rPr>
              <a:t>Never stand by and watch or encourage bullying </a:t>
            </a:r>
            <a:r>
              <a:rPr lang="en-US" b="1" dirty="0" smtClean="0">
                <a:latin typeface="Tahoma"/>
                <a:cs typeface="Tahoma"/>
              </a:rPr>
              <a:t>behavior</a:t>
            </a:r>
            <a:r>
              <a:rPr lang="en-US" b="1" dirty="0">
                <a:latin typeface="Tahoma"/>
                <a:cs typeface="Tahoma"/>
              </a:rPr>
              <a:t>.</a:t>
            </a:r>
          </a:p>
          <a:p>
            <a:r>
              <a:rPr lang="en-US" b="1" dirty="0">
                <a:latin typeface="Tahoma"/>
                <a:cs typeface="Tahoma"/>
              </a:rPr>
              <a:t>Do not harass, tease or spread gossip about others</a:t>
            </a:r>
            <a:r>
              <a:rPr lang="en-US" b="1" dirty="0" smtClean="0">
                <a:latin typeface="Tahoma"/>
                <a:cs typeface="Tahoma"/>
              </a:rPr>
              <a:t>.</a:t>
            </a:r>
          </a:p>
          <a:p>
            <a:r>
              <a:rPr lang="en-US" b="1" dirty="0" smtClean="0">
                <a:latin typeface="Tahoma"/>
                <a:cs typeface="Tahoma"/>
              </a:rPr>
              <a:t>Offer support to someone you see being bullied.</a:t>
            </a:r>
          </a:p>
          <a:p>
            <a:r>
              <a:rPr lang="en-US" b="1" dirty="0" smtClean="0">
                <a:latin typeface="Tahoma"/>
                <a:cs typeface="Tahoma"/>
              </a:rPr>
              <a:t>Report the incident to an adult.</a:t>
            </a:r>
          </a:p>
        </p:txBody>
      </p:sp>
      <p:sp>
        <p:nvSpPr>
          <p:cNvPr id="11" name="Rectangle 10"/>
          <p:cNvSpPr/>
          <p:nvPr/>
        </p:nvSpPr>
        <p:spPr>
          <a:xfrm>
            <a:off x="0" y="0"/>
            <a:ext cx="9144000" cy="9906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2" name="Beat Bullying Sean Commercial.mo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4864100" y="1524000"/>
            <a:ext cx="4038600" cy="3028950"/>
          </a:xfrm>
          <a:prstGeom prst="rect">
            <a:avLst/>
          </a:prstGeom>
        </p:spPr>
      </p:pic>
      <p:sp>
        <p:nvSpPr>
          <p:cNvPr id="7" name="Title 1"/>
          <p:cNvSpPr txBox="1">
            <a:spLocks/>
          </p:cNvSpPr>
          <p:nvPr/>
        </p:nvSpPr>
        <p:spPr>
          <a:xfrm>
            <a:off x="355600" y="25400"/>
            <a:ext cx="8534400" cy="868362"/>
          </a:xfrm>
          <a:prstGeom prst="rect">
            <a:avLst/>
          </a:prstGeom>
        </p:spPr>
        <p:txBody>
          <a:bodyPr vert="horz" lIns="91440" tIns="45720" rIns="91440" bIns="45720" rtlCol="0" anchor="ctr">
            <a:normAutofit fontScale="97500"/>
          </a:bodyPr>
          <a:lstStyle>
            <a:lvl1pPr algn="ctr" defTabSz="914400" rtl="0" eaLnBrk="1" latinLnBrk="0" hangingPunct="1">
              <a:spcBef>
                <a:spcPct val="0"/>
              </a:spcBef>
              <a:buNone/>
              <a:defRPr sz="4600" kern="1200">
                <a:solidFill>
                  <a:schemeClr val="tx1"/>
                </a:solidFill>
                <a:latin typeface="+mj-lt"/>
                <a:ea typeface="+mj-ea"/>
                <a:cs typeface="+mj-cs"/>
              </a:defRPr>
            </a:lvl1pPr>
          </a:lstStyle>
          <a:p>
            <a:r>
              <a:rPr lang="en-US" b="1" dirty="0" smtClean="0">
                <a:latin typeface="Tahoma"/>
                <a:cs typeface="Tahoma"/>
              </a:rPr>
              <a:t>What Bystanders should do</a:t>
            </a:r>
            <a:endParaRPr lang="en-US" b="1" dirty="0">
              <a:latin typeface="Tahoma"/>
              <a:cs typeface="Tahoma"/>
            </a:endParaRPr>
          </a:p>
        </p:txBody>
      </p:sp>
      <p:sp>
        <p:nvSpPr>
          <p:cNvPr id="3" name="TextBox 2"/>
          <p:cNvSpPr txBox="1"/>
          <p:nvPr/>
        </p:nvSpPr>
        <p:spPr>
          <a:xfrm>
            <a:off x="7162800" y="4774168"/>
            <a:ext cx="1752600" cy="369332"/>
          </a:xfrm>
          <a:prstGeom prst="rect">
            <a:avLst/>
          </a:prstGeom>
          <a:noFill/>
        </p:spPr>
        <p:txBody>
          <a:bodyPr wrap="square" rtlCol="0">
            <a:spAutoFit/>
          </a:bodyPr>
          <a:lstStyle/>
          <a:p>
            <a:r>
              <a:rPr lang="en-US" dirty="0" smtClean="0"/>
              <a:t>PSA – b-</a:t>
            </a:r>
            <a:r>
              <a:rPr lang="en-US" dirty="0" err="1" smtClean="0"/>
              <a:t>free.ca</a:t>
            </a:r>
            <a:endParaRPr lang="en-US" dirty="0"/>
          </a:p>
        </p:txBody>
      </p:sp>
      <p:pic>
        <p:nvPicPr>
          <p:cNvPr id="8" name="Picture 7" descr="video_icon.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80995" y="4738100"/>
            <a:ext cx="441468" cy="44146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12"/>
                                        </p:tgtEl>
                                      </p:cBhvr>
                                    </p:cmd>
                                  </p:childTnLst>
                                </p:cTn>
                              </p:par>
                            </p:childTnLst>
                          </p:cTn>
                        </p:par>
                      </p:childTnLst>
                    </p:cTn>
                  </p:par>
                </p:childTnLst>
              </p:cTn>
              <p:nextCondLst>
                <p:cond evt="onClick" delay="0">
                  <p:tgtEl>
                    <p:spTgt spid="12"/>
                  </p:tgtEl>
                </p:cond>
              </p:nextCondLst>
            </p:seq>
            <p:video>
              <p:cMediaNode vol="80000">
                <p:cTn id="7" fill="hold" display="0">
                  <p:stCondLst>
                    <p:cond delay="indefinite"/>
                  </p:stCondLst>
                </p:cTn>
                <p:tgtEl>
                  <p:spTgt spid="12"/>
                </p:tgtEl>
              </p:cMediaNode>
            </p:vide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20812" y="228600"/>
            <a:ext cx="7332588" cy="2057400"/>
          </a:xfrm>
        </p:spPr>
        <p:txBody>
          <a:bodyPr/>
          <a:lstStyle/>
          <a:p>
            <a:pPr algn="ctr">
              <a:buNone/>
            </a:pPr>
            <a:r>
              <a:rPr lang="en-US" b="1" i="1" dirty="0" smtClean="0">
                <a:latin typeface="Tahoma"/>
                <a:cs typeface="Tahoma"/>
              </a:rPr>
              <a:t>“In the end, we will remember not the words of our enemies, </a:t>
            </a:r>
            <a:r>
              <a:rPr lang="en-US" b="1" i="1" dirty="0">
                <a:latin typeface="Tahoma"/>
                <a:cs typeface="Tahoma"/>
              </a:rPr>
              <a:t/>
            </a:r>
            <a:br>
              <a:rPr lang="en-US" b="1" i="1" dirty="0">
                <a:latin typeface="Tahoma"/>
                <a:cs typeface="Tahoma"/>
              </a:rPr>
            </a:br>
            <a:r>
              <a:rPr lang="en-US" b="1" i="1" dirty="0" smtClean="0">
                <a:latin typeface="Tahoma"/>
                <a:cs typeface="Tahoma"/>
              </a:rPr>
              <a:t>but the silence of our friends.” </a:t>
            </a:r>
          </a:p>
          <a:p>
            <a:pPr algn="r">
              <a:buNone/>
            </a:pPr>
            <a:r>
              <a:rPr lang="en-US" b="1" dirty="0">
                <a:latin typeface="Tahoma"/>
                <a:cs typeface="Tahoma"/>
              </a:rPr>
              <a:t> Martin Luther King, Jr</a:t>
            </a:r>
            <a:r>
              <a:rPr lang="en-US" b="1" dirty="0" smtClean="0">
                <a:latin typeface="Tahoma"/>
                <a:cs typeface="Tahoma"/>
              </a:rPr>
              <a:t>.</a:t>
            </a:r>
            <a:endParaRPr lang="en-US" b="1" dirty="0">
              <a:latin typeface="Tahoma"/>
              <a:cs typeface="Tahoma"/>
            </a:endParaRPr>
          </a:p>
        </p:txBody>
      </p:sp>
      <p:pic>
        <p:nvPicPr>
          <p:cNvPr id="5" name="Picture 4" descr="silencedoesthebullyafavor.jp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81000" y="2067197"/>
            <a:ext cx="3225800" cy="4562203"/>
          </a:xfrm>
          <a:prstGeom prst="rect">
            <a:avLst/>
          </a:prstGeom>
          <a:ln>
            <a:noFill/>
          </a:ln>
          <a:effectLst>
            <a:outerShdw blurRad="292100" dist="139700" dir="2700000" algn="tl" rotWithShape="0">
              <a:srgbClr val="333333">
                <a:alpha val="65000"/>
              </a:srgbClr>
            </a:outerShdw>
          </a:effectLst>
        </p:spPr>
      </p:pic>
      <p:pic>
        <p:nvPicPr>
          <p:cNvPr id="6" name="bullying.mo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3813257" y="2105297"/>
            <a:ext cx="4949743" cy="36195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vol="100000">
                <p:cTn id="7" fill="hold" display="0">
                  <p:stCondLst>
                    <p:cond delay="indefinite"/>
                  </p:stCondLst>
                </p:cTn>
                <p:tgtEl>
                  <p:spTgt spid="6"/>
                </p:tgtEl>
              </p:cMediaNode>
            </p:vide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
            <a:ext cx="8534400" cy="868362"/>
          </a:xfrm>
        </p:spPr>
        <p:txBody>
          <a:bodyPr/>
          <a:lstStyle/>
          <a:p>
            <a:r>
              <a:rPr lang="en-US" sz="2800" b="1" i="1" dirty="0" smtClean="0">
                <a:latin typeface="Tahoma"/>
                <a:cs typeface="Tahoma"/>
              </a:rPr>
              <a:t>When you see it happening … it’s happening:</a:t>
            </a:r>
            <a:endParaRPr lang="en-US" sz="2800" b="1" i="1" dirty="0">
              <a:latin typeface="Tahoma"/>
              <a:cs typeface="Tahoma"/>
            </a:endParaRPr>
          </a:p>
        </p:txBody>
      </p:sp>
      <p:sp>
        <p:nvSpPr>
          <p:cNvPr id="3" name="Content Placeholder 2"/>
          <p:cNvSpPr>
            <a:spLocks noGrp="1"/>
          </p:cNvSpPr>
          <p:nvPr>
            <p:ph idx="1"/>
          </p:nvPr>
        </p:nvSpPr>
        <p:spPr>
          <a:xfrm>
            <a:off x="914400" y="973138"/>
            <a:ext cx="7313613" cy="4056062"/>
          </a:xfrm>
        </p:spPr>
        <p:txBody>
          <a:bodyPr/>
          <a:lstStyle/>
          <a:p>
            <a:r>
              <a:rPr lang="en-US" b="1" dirty="0">
                <a:latin typeface="Tahoma"/>
                <a:cs typeface="Tahoma"/>
              </a:rPr>
              <a:t>Harassment is Intimidation and Bullying </a:t>
            </a:r>
          </a:p>
          <a:p>
            <a:r>
              <a:rPr lang="en-US" b="1" dirty="0">
                <a:latin typeface="Tahoma"/>
                <a:cs typeface="Tahoma"/>
              </a:rPr>
              <a:t>Intimidation is </a:t>
            </a:r>
            <a:r>
              <a:rPr lang="en-US" b="1" dirty="0" smtClean="0">
                <a:latin typeface="Tahoma"/>
                <a:cs typeface="Tahoma"/>
              </a:rPr>
              <a:t>Bullying and Harassment</a:t>
            </a:r>
          </a:p>
          <a:p>
            <a:r>
              <a:rPr lang="en-US" b="1" dirty="0" smtClean="0">
                <a:latin typeface="Tahoma"/>
                <a:cs typeface="Tahoma"/>
              </a:rPr>
              <a:t>Bullying is Harassment and Intimidation </a:t>
            </a:r>
          </a:p>
          <a:p>
            <a:endParaRPr lang="en-US" dirty="0" smtClean="0"/>
          </a:p>
        </p:txBody>
      </p:sp>
      <p:pic>
        <p:nvPicPr>
          <p:cNvPr id="5" name="Picture 4" descr="11737091.jpg"/>
          <p:cNvPicPr>
            <a:picLocks noChangeAspect="1"/>
          </p:cNvPicPr>
          <p:nvPr/>
        </p:nvPicPr>
        <p:blipFill rotWithShape="1">
          <a:blip r:embed="rId2" cstate="screen">
            <a:extLst>
              <a:ext uri="{28A0092B-C50C-407E-A947-70E740481C1C}">
                <a14:useLocalDpi xmlns:a14="http://schemas.microsoft.com/office/drawing/2010/main"/>
              </a:ext>
            </a:extLst>
          </a:blip>
          <a:srcRect r="-318"/>
          <a:stretch/>
        </p:blipFill>
        <p:spPr>
          <a:xfrm>
            <a:off x="1752600" y="2819400"/>
            <a:ext cx="5334000" cy="3378691"/>
          </a:xfrm>
          <a:prstGeom prst="rect">
            <a:avLst/>
          </a:prstGeom>
          <a:ln>
            <a:solidFill>
              <a:schemeClr val="tx1"/>
            </a:solidFill>
          </a:ln>
          <a:effectLst>
            <a:outerShdw blurRad="292100" dist="139700" dir="2700000" algn="tl" rotWithShape="0">
              <a:srgbClr val="333333">
                <a:alpha val="65000"/>
              </a:srgbClr>
            </a:outerShdw>
          </a:effec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1000"/>
                                        <p:tgtEl>
                                          <p:spTgt spid="3">
                                            <p:txEl>
                                              <p:pRg st="0" end="0"/>
                                            </p:txEl>
                                          </p:spTgt>
                                        </p:tgtEl>
                                        <p:attrNameLst>
                                          <p:attrName>ppt_y</p:attrName>
                                        </p:attrNameLst>
                                      </p:cBhvr>
                                      <p:tavLst>
                                        <p:tav tm="0">
                                          <p:val>
                                            <p:strVal val="#ppt_y+#ppt_h*1.125000"/>
                                          </p:val>
                                        </p:tav>
                                        <p:tav tm="100000">
                                          <p:val>
                                            <p:strVal val="#ppt_y"/>
                                          </p:val>
                                        </p:tav>
                                      </p:tavLst>
                                    </p:anim>
                                    <p:animEffect transition="in" filter="wipe(up)">
                                      <p:cBhvr>
                                        <p:cTn id="8" dur="1000"/>
                                        <p:tgtEl>
                                          <p:spTgt spid="3">
                                            <p:txEl>
                                              <p:pRg st="0" end="0"/>
                                            </p:txEl>
                                          </p:spTgt>
                                        </p:tgtEl>
                                      </p:cBhvr>
                                    </p:animEffect>
                                  </p:childTnLst>
                                </p:cTn>
                              </p:par>
                            </p:childTnLst>
                          </p:cTn>
                        </p:par>
                        <p:par>
                          <p:cTn id="9" fill="hold">
                            <p:stCondLst>
                              <p:cond delay="1000"/>
                            </p:stCondLst>
                            <p:childTnLst>
                              <p:par>
                                <p:cTn id="10" presetID="12" presetClass="entr" presetSubtype="4" fill="hold" nodeType="after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1000"/>
                                        <p:tgtEl>
                                          <p:spTgt spid="3">
                                            <p:txEl>
                                              <p:pRg st="1" end="1"/>
                                            </p:txEl>
                                          </p:spTgt>
                                        </p:tgtEl>
                                        <p:attrNameLst>
                                          <p:attrName>ppt_y</p:attrName>
                                        </p:attrNameLst>
                                      </p:cBhvr>
                                      <p:tavLst>
                                        <p:tav tm="0">
                                          <p:val>
                                            <p:strVal val="#ppt_y+#ppt_h*1.125000"/>
                                          </p:val>
                                        </p:tav>
                                        <p:tav tm="100000">
                                          <p:val>
                                            <p:strVal val="#ppt_y"/>
                                          </p:val>
                                        </p:tav>
                                      </p:tavLst>
                                    </p:anim>
                                    <p:animEffect transition="in" filter="wipe(up)">
                                      <p:cBhvr>
                                        <p:cTn id="13" dur="1000"/>
                                        <p:tgtEl>
                                          <p:spTgt spid="3">
                                            <p:txEl>
                                              <p:pRg st="1" end="1"/>
                                            </p:txEl>
                                          </p:spTgt>
                                        </p:tgtEl>
                                      </p:cBhvr>
                                    </p:animEffect>
                                  </p:childTnLst>
                                </p:cTn>
                              </p:par>
                            </p:childTnLst>
                          </p:cTn>
                        </p:par>
                        <p:par>
                          <p:cTn id="14" fill="hold">
                            <p:stCondLst>
                              <p:cond delay="2000"/>
                            </p:stCondLst>
                            <p:childTnLst>
                              <p:par>
                                <p:cTn id="15" presetID="12" presetClass="entr" presetSubtype="4" fill="hold" nodeType="after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1000"/>
                                        <p:tgtEl>
                                          <p:spTgt spid="3">
                                            <p:txEl>
                                              <p:pRg st="2" end="2"/>
                                            </p:txEl>
                                          </p:spTgt>
                                        </p:tgtEl>
                                        <p:attrNameLst>
                                          <p:attrName>ppt_y</p:attrName>
                                        </p:attrNameLst>
                                      </p:cBhvr>
                                      <p:tavLst>
                                        <p:tav tm="0">
                                          <p:val>
                                            <p:strVal val="#ppt_y+#ppt_h*1.125000"/>
                                          </p:val>
                                        </p:tav>
                                        <p:tav tm="100000">
                                          <p:val>
                                            <p:strVal val="#ppt_y"/>
                                          </p:val>
                                        </p:tav>
                                      </p:tavLst>
                                    </p:anim>
                                    <p:animEffect transition="in" filter="wipe(up)">
                                      <p:cBhvr>
                                        <p:cTn id="18"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pl-bullying1s.gif"/>
          <p:cNvPicPr>
            <a:picLocks noChangeAspect="1"/>
          </p:cNvPicPr>
          <p:nvPr/>
        </p:nvPicPr>
        <p:blipFill rotWithShape="1">
          <a:blip r:embed="rId2" cstate="screen">
            <a:alphaModFix amt="24000"/>
            <a:extLst>
              <a:ext uri="{28A0092B-C50C-407E-A947-70E740481C1C}">
                <a14:useLocalDpi xmlns:a14="http://schemas.microsoft.com/office/drawing/2010/main"/>
              </a:ext>
            </a:extLst>
          </a:blip>
          <a:srcRect t="20812" b="26985"/>
          <a:stretch/>
        </p:blipFill>
        <p:spPr>
          <a:xfrm>
            <a:off x="-76200" y="0"/>
            <a:ext cx="9271249" cy="6858000"/>
          </a:xfrm>
          <a:prstGeom prst="rect">
            <a:avLst/>
          </a:prstGeom>
          <a:ln>
            <a:noFill/>
          </a:ln>
          <a:effectLst>
            <a:outerShdw blurRad="292100" dist="139700" dir="2700000" algn="tl" rotWithShape="0">
              <a:srgbClr val="333333">
                <a:alpha val="65000"/>
              </a:srgbClr>
            </a:outerShdw>
          </a:effectLst>
        </p:spPr>
      </p:pic>
      <p:sp>
        <p:nvSpPr>
          <p:cNvPr id="3" name="Content Placeholder 2"/>
          <p:cNvSpPr>
            <a:spLocks noGrp="1"/>
          </p:cNvSpPr>
          <p:nvPr>
            <p:ph idx="1"/>
          </p:nvPr>
        </p:nvSpPr>
        <p:spPr>
          <a:xfrm>
            <a:off x="609600" y="1447800"/>
            <a:ext cx="7924800" cy="4876800"/>
          </a:xfrm>
        </p:spPr>
        <p:txBody>
          <a:bodyPr>
            <a:normAutofit fontScale="92500"/>
          </a:bodyPr>
          <a:lstStyle/>
          <a:p>
            <a:pPr marL="0" indent="0" algn="ctr">
              <a:buNone/>
            </a:pPr>
            <a:r>
              <a:rPr lang="en-US" b="1" i="1" dirty="0" smtClean="0">
                <a:latin typeface="Arial"/>
                <a:cs typeface="Arial"/>
              </a:rPr>
              <a:t>"</a:t>
            </a:r>
            <a:r>
              <a:rPr lang="en-US" b="1" i="1" dirty="0">
                <a:latin typeface="Arial"/>
                <a:cs typeface="Arial"/>
              </a:rPr>
              <a:t>A person is bullied when he or she is exposed, repeatedly and over time, to negative actions </a:t>
            </a:r>
            <a:br>
              <a:rPr lang="en-US" b="1" i="1" dirty="0">
                <a:latin typeface="Arial"/>
                <a:cs typeface="Arial"/>
              </a:rPr>
            </a:br>
            <a:r>
              <a:rPr lang="en-US" b="1" i="1" dirty="0" smtClean="0">
                <a:latin typeface="Arial"/>
                <a:cs typeface="Arial"/>
              </a:rPr>
              <a:t>on </a:t>
            </a:r>
            <a:r>
              <a:rPr lang="en-US" b="1" i="1" dirty="0">
                <a:latin typeface="Arial"/>
                <a:cs typeface="Arial"/>
              </a:rPr>
              <a:t>the part of one or more other persons, </a:t>
            </a:r>
            <a:r>
              <a:rPr lang="en-US" b="1" i="1" dirty="0" smtClean="0">
                <a:latin typeface="Arial"/>
                <a:cs typeface="Arial"/>
              </a:rPr>
              <a:t/>
            </a:r>
            <a:br>
              <a:rPr lang="en-US" b="1" i="1" dirty="0" smtClean="0">
                <a:latin typeface="Arial"/>
                <a:cs typeface="Arial"/>
              </a:rPr>
            </a:br>
            <a:r>
              <a:rPr lang="en-US" b="1" i="1" dirty="0" smtClean="0">
                <a:latin typeface="Arial"/>
                <a:cs typeface="Arial"/>
              </a:rPr>
              <a:t>and </a:t>
            </a:r>
            <a:r>
              <a:rPr lang="en-US" b="1" i="1" dirty="0">
                <a:latin typeface="Arial"/>
                <a:cs typeface="Arial"/>
              </a:rPr>
              <a:t>he or she has difficulty defending </a:t>
            </a:r>
            <a:r>
              <a:rPr lang="en-US" b="1" i="1" dirty="0" smtClean="0">
                <a:latin typeface="Arial"/>
                <a:cs typeface="Arial"/>
              </a:rPr>
              <a:t>himself </a:t>
            </a:r>
            <a:r>
              <a:rPr lang="en-US" b="1" i="1" dirty="0">
                <a:latin typeface="Arial"/>
                <a:cs typeface="Arial"/>
              </a:rPr>
              <a:t>or herself." </a:t>
            </a:r>
          </a:p>
          <a:p>
            <a:pPr marL="0" indent="0">
              <a:buNone/>
            </a:pPr>
            <a:r>
              <a:rPr lang="en-US" b="1" dirty="0">
                <a:latin typeface="Tahoma"/>
                <a:cs typeface="Tahoma"/>
              </a:rPr>
              <a:t>This definition includes three important components: </a:t>
            </a:r>
          </a:p>
          <a:p>
            <a:pPr marL="0" indent="0">
              <a:buNone/>
            </a:pPr>
            <a:r>
              <a:rPr lang="en-US" b="1" dirty="0" smtClean="0">
                <a:latin typeface="Tahoma"/>
                <a:cs typeface="Tahoma"/>
              </a:rPr>
              <a:t>1. Bullying </a:t>
            </a:r>
            <a:r>
              <a:rPr lang="en-US" b="1" dirty="0">
                <a:latin typeface="Tahoma"/>
                <a:cs typeface="Tahoma"/>
              </a:rPr>
              <a:t>is aggressive behavior that involves unwanted, negative actions.</a:t>
            </a:r>
            <a:br>
              <a:rPr lang="en-US" b="1" dirty="0">
                <a:latin typeface="Tahoma"/>
                <a:cs typeface="Tahoma"/>
              </a:rPr>
            </a:br>
            <a:r>
              <a:rPr lang="en-US" b="1" dirty="0">
                <a:latin typeface="Tahoma"/>
                <a:cs typeface="Tahoma"/>
              </a:rPr>
              <a:t>2. Bullying involves a pattern of behavior repeated over time.</a:t>
            </a:r>
            <a:br>
              <a:rPr lang="en-US" b="1" dirty="0">
                <a:latin typeface="Tahoma"/>
                <a:cs typeface="Tahoma"/>
              </a:rPr>
            </a:br>
            <a:r>
              <a:rPr lang="en-US" b="1" dirty="0">
                <a:latin typeface="Tahoma"/>
                <a:cs typeface="Tahoma"/>
              </a:rPr>
              <a:t>3. Bullying involves an imbalance of power or strength</a:t>
            </a:r>
            <a:r>
              <a:rPr lang="en-US" b="1" dirty="0" smtClean="0">
                <a:latin typeface="Tahoma"/>
                <a:cs typeface="Tahoma"/>
              </a:rPr>
              <a:t>.</a:t>
            </a:r>
            <a:endParaRPr lang="en-US" b="1" dirty="0">
              <a:latin typeface="Tahoma"/>
              <a:cs typeface="Tahoma"/>
            </a:endParaRPr>
          </a:p>
          <a:p>
            <a:endParaRPr lang="en-US" b="1" dirty="0">
              <a:latin typeface="Tahoma"/>
              <a:cs typeface="Tahoma"/>
            </a:endParaRPr>
          </a:p>
          <a:p>
            <a:endParaRPr lang="en-US" b="1" dirty="0">
              <a:latin typeface="Tahoma"/>
              <a:cs typeface="Tahoma"/>
            </a:endParaRPr>
          </a:p>
        </p:txBody>
      </p:sp>
      <p:sp>
        <p:nvSpPr>
          <p:cNvPr id="4" name="TextBox 3"/>
          <p:cNvSpPr txBox="1"/>
          <p:nvPr/>
        </p:nvSpPr>
        <p:spPr>
          <a:xfrm>
            <a:off x="5920306" y="5715000"/>
            <a:ext cx="2554681" cy="369332"/>
          </a:xfrm>
          <a:prstGeom prst="rect">
            <a:avLst/>
          </a:prstGeom>
          <a:noFill/>
        </p:spPr>
        <p:txBody>
          <a:bodyPr wrap="none" rtlCol="0">
            <a:spAutoFit/>
          </a:bodyPr>
          <a:lstStyle/>
          <a:p>
            <a:r>
              <a:rPr lang="en-US" i="1" dirty="0" smtClean="0"/>
              <a:t>- </a:t>
            </a:r>
            <a:r>
              <a:rPr lang="en-US" i="1" dirty="0" err="1" smtClean="0"/>
              <a:t>Olweus</a:t>
            </a:r>
            <a:r>
              <a:rPr lang="en-US" i="1" dirty="0" smtClean="0"/>
              <a:t> </a:t>
            </a:r>
            <a:r>
              <a:rPr lang="en-US" i="1" dirty="0"/>
              <a:t>Bullying Prevention</a:t>
            </a:r>
            <a:endParaRPr lang="en-US" dirty="0"/>
          </a:p>
        </p:txBody>
      </p:sp>
      <p:sp>
        <p:nvSpPr>
          <p:cNvPr id="6" name="Title 1"/>
          <p:cNvSpPr txBox="1">
            <a:spLocks/>
          </p:cNvSpPr>
          <p:nvPr/>
        </p:nvSpPr>
        <p:spPr>
          <a:xfrm>
            <a:off x="914400" y="381000"/>
            <a:ext cx="7313613" cy="86836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600" kern="1200">
                <a:solidFill>
                  <a:schemeClr val="tx1"/>
                </a:solidFill>
                <a:latin typeface="+mj-lt"/>
                <a:ea typeface="+mj-ea"/>
                <a:cs typeface="+mj-cs"/>
              </a:defRPr>
            </a:lvl1pPr>
          </a:lstStyle>
          <a:p>
            <a:r>
              <a:rPr lang="en-US" b="1" dirty="0" smtClean="0">
                <a:latin typeface="Tahoma"/>
                <a:cs typeface="Tahoma"/>
              </a:rPr>
              <a:t>What is HIB?</a:t>
            </a:r>
            <a:endParaRPr lang="en-US" b="1" dirty="0">
              <a:latin typeface="Tahoma"/>
              <a:cs typeface="Tahoma"/>
            </a:endParaRPr>
          </a:p>
        </p:txBody>
      </p:sp>
    </p:spTree>
    <p:extLst>
      <p:ext uri="{BB962C8B-B14F-4D97-AF65-F5344CB8AC3E}">
        <p14:creationId xmlns:p14="http://schemas.microsoft.com/office/powerpoint/2010/main" val="10922178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p:tgtEl>
                                          <p:spTgt spid="3">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3">
                                            <p:txEl>
                                              <p:pRg st="0" end="0"/>
                                            </p:txEl>
                                          </p:spTgt>
                                        </p:tgtEl>
                                      </p:cBhvr>
                                    </p:animEffect>
                                  </p:childTnLst>
                                </p:cTn>
                              </p:par>
                            </p:childTnLst>
                          </p:cTn>
                        </p:par>
                        <p:par>
                          <p:cTn id="9" fill="hold">
                            <p:stCondLst>
                              <p:cond delay="500"/>
                            </p:stCondLst>
                            <p:childTnLst>
                              <p:par>
                                <p:cTn id="10" presetID="12" presetClass="entr" presetSubtype="4" fill="hold" nodeType="after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500"/>
                                        <p:tgtEl>
                                          <p:spTgt spid="3">
                                            <p:txEl>
                                              <p:pRg st="1" end="1"/>
                                            </p:txEl>
                                          </p:spTgt>
                                        </p:tgtEl>
                                        <p:attrNameLst>
                                          <p:attrName>ppt_y</p:attrName>
                                        </p:attrNameLst>
                                      </p:cBhvr>
                                      <p:tavLst>
                                        <p:tav tm="0">
                                          <p:val>
                                            <p:strVal val="#ppt_y+#ppt_h*1.125000"/>
                                          </p:val>
                                        </p:tav>
                                        <p:tav tm="100000">
                                          <p:val>
                                            <p:strVal val="#ppt_y"/>
                                          </p:val>
                                        </p:tav>
                                      </p:tavLst>
                                    </p:anim>
                                    <p:animEffect transition="in" filter="wipe(up)">
                                      <p:cBhvr>
                                        <p:cTn id="13" dur="500"/>
                                        <p:tgtEl>
                                          <p:spTgt spid="3">
                                            <p:txEl>
                                              <p:pRg st="1" end="1"/>
                                            </p:txEl>
                                          </p:spTgt>
                                        </p:tgtEl>
                                      </p:cBhvr>
                                    </p:animEffect>
                                  </p:childTnLst>
                                </p:cTn>
                              </p:par>
                            </p:childTnLst>
                          </p:cTn>
                        </p:par>
                        <p:par>
                          <p:cTn id="14" fill="hold">
                            <p:stCondLst>
                              <p:cond delay="1000"/>
                            </p:stCondLst>
                            <p:childTnLst>
                              <p:par>
                                <p:cTn id="15" presetID="12" presetClass="entr" presetSubtype="4" fill="hold" nodeType="after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p:tgtEl>
                                          <p:spTgt spid="3">
                                            <p:txEl>
                                              <p:pRg st="2" end="2"/>
                                            </p:txEl>
                                          </p:spTgt>
                                        </p:tgtEl>
                                        <p:attrNameLst>
                                          <p:attrName>ppt_y</p:attrName>
                                        </p:attrNameLst>
                                      </p:cBhvr>
                                      <p:tavLst>
                                        <p:tav tm="0">
                                          <p:val>
                                            <p:strVal val="#ppt_y+#ppt_h*1.125000"/>
                                          </p:val>
                                        </p:tav>
                                        <p:tav tm="100000">
                                          <p:val>
                                            <p:strVal val="#ppt_y"/>
                                          </p:val>
                                        </p:tav>
                                      </p:tavLst>
                                    </p:anim>
                                    <p:animEffect transition="in" filter="wipe(up)">
                                      <p:cBhvr>
                                        <p:cTn id="18"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l-bullying1s.gif"/>
          <p:cNvPicPr>
            <a:picLocks noChangeAspect="1"/>
          </p:cNvPicPr>
          <p:nvPr/>
        </p:nvPicPr>
        <p:blipFill rotWithShape="1">
          <a:blip r:embed="rId2" cstate="screen">
            <a:alphaModFix amt="24000"/>
            <a:extLst>
              <a:ext uri="{28A0092B-C50C-407E-A947-70E740481C1C}">
                <a14:useLocalDpi xmlns:a14="http://schemas.microsoft.com/office/drawing/2010/main"/>
              </a:ext>
            </a:extLst>
          </a:blip>
          <a:srcRect t="20812" b="26985"/>
          <a:stretch/>
        </p:blipFill>
        <p:spPr>
          <a:xfrm>
            <a:off x="-76200" y="0"/>
            <a:ext cx="9271249" cy="6858000"/>
          </a:xfrm>
          <a:prstGeom prst="rect">
            <a:avLst/>
          </a:prstGeom>
          <a:ln>
            <a:noFill/>
          </a:ln>
          <a:effectLst>
            <a:outerShdw blurRad="292100" dist="139700" dir="2700000" algn="tl" rotWithShape="0">
              <a:srgbClr val="333333">
                <a:alpha val="65000"/>
              </a:srgbClr>
            </a:outerShdw>
          </a:effectLst>
        </p:spPr>
      </p:pic>
      <p:sp>
        <p:nvSpPr>
          <p:cNvPr id="2" name="Title 1"/>
          <p:cNvSpPr>
            <a:spLocks noGrp="1"/>
          </p:cNvSpPr>
          <p:nvPr>
            <p:ph type="title"/>
          </p:nvPr>
        </p:nvSpPr>
        <p:spPr>
          <a:xfrm>
            <a:off x="381000" y="503238"/>
            <a:ext cx="8153400" cy="868362"/>
          </a:xfrm>
        </p:spPr>
        <p:txBody>
          <a:bodyPr/>
          <a:lstStyle/>
          <a:p>
            <a:r>
              <a:rPr lang="en-US" sz="3200" b="1" dirty="0" smtClean="0">
                <a:latin typeface="Tahoma"/>
                <a:cs typeface="Tahoma"/>
              </a:rPr>
              <a:t>Washington State Definition of HIB</a:t>
            </a:r>
            <a:endParaRPr lang="en-US" sz="3200" b="1" dirty="0">
              <a:latin typeface="Tahoma"/>
              <a:cs typeface="Tahoma"/>
            </a:endParaRPr>
          </a:p>
        </p:txBody>
      </p:sp>
      <p:sp>
        <p:nvSpPr>
          <p:cNvPr id="3" name="Content Placeholder 2"/>
          <p:cNvSpPr>
            <a:spLocks noGrp="1"/>
          </p:cNvSpPr>
          <p:nvPr>
            <p:ph idx="1"/>
          </p:nvPr>
        </p:nvSpPr>
        <p:spPr/>
        <p:txBody>
          <a:bodyPr>
            <a:normAutofit/>
          </a:bodyPr>
          <a:lstStyle/>
          <a:p>
            <a:r>
              <a:rPr lang="en-US" b="1" dirty="0" smtClean="0">
                <a:latin typeface="Tahoma"/>
                <a:cs typeface="Tahoma"/>
              </a:rPr>
              <a:t>Physically harms student or property.</a:t>
            </a:r>
          </a:p>
          <a:p>
            <a:r>
              <a:rPr lang="en-US" b="1" dirty="0" smtClean="0">
                <a:latin typeface="Tahoma"/>
                <a:cs typeface="Tahoma"/>
              </a:rPr>
              <a:t>Substantially interferes with student’s education.</a:t>
            </a:r>
          </a:p>
          <a:p>
            <a:r>
              <a:rPr lang="en-US" b="1" dirty="0" smtClean="0">
                <a:latin typeface="Tahoma"/>
                <a:cs typeface="Tahoma"/>
              </a:rPr>
              <a:t>So severe, persistent, or pervasive that it creates an intimidating or threatening educational environment.</a:t>
            </a:r>
          </a:p>
          <a:p>
            <a:r>
              <a:rPr lang="en-US" b="1" dirty="0" smtClean="0">
                <a:latin typeface="Tahoma"/>
                <a:cs typeface="Tahoma"/>
              </a:rPr>
              <a:t>Has the effect of substantially disrupting orderly operation of school.</a:t>
            </a:r>
            <a:endParaRPr lang="en-US" b="1" dirty="0">
              <a:latin typeface="Tahoma"/>
              <a:cs typeface="Tahoma"/>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1000"/>
                                        <p:tgtEl>
                                          <p:spTgt spid="3">
                                            <p:txEl>
                                              <p:pRg st="0" end="0"/>
                                            </p:txEl>
                                          </p:spTgt>
                                        </p:tgtEl>
                                        <p:attrNameLst>
                                          <p:attrName>ppt_y</p:attrName>
                                        </p:attrNameLst>
                                      </p:cBhvr>
                                      <p:tavLst>
                                        <p:tav tm="0">
                                          <p:val>
                                            <p:strVal val="#ppt_y+#ppt_h*1.125000"/>
                                          </p:val>
                                        </p:tav>
                                        <p:tav tm="100000">
                                          <p:val>
                                            <p:strVal val="#ppt_y"/>
                                          </p:val>
                                        </p:tav>
                                      </p:tavLst>
                                    </p:anim>
                                    <p:animEffect transition="in" filter="wipe(up)">
                                      <p:cBhvr>
                                        <p:cTn id="8" dur="1000"/>
                                        <p:tgtEl>
                                          <p:spTgt spid="3">
                                            <p:txEl>
                                              <p:pRg st="0" end="0"/>
                                            </p:txEl>
                                          </p:spTgt>
                                        </p:tgtEl>
                                      </p:cBhvr>
                                    </p:animEffect>
                                  </p:childTnLst>
                                </p:cTn>
                              </p:par>
                            </p:childTnLst>
                          </p:cTn>
                        </p:par>
                        <p:par>
                          <p:cTn id="9" fill="hold">
                            <p:stCondLst>
                              <p:cond delay="1000"/>
                            </p:stCondLst>
                            <p:childTnLst>
                              <p:par>
                                <p:cTn id="10" presetID="12" presetClass="entr" presetSubtype="4" fill="hold" nodeType="after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1000"/>
                                        <p:tgtEl>
                                          <p:spTgt spid="3">
                                            <p:txEl>
                                              <p:pRg st="1" end="1"/>
                                            </p:txEl>
                                          </p:spTgt>
                                        </p:tgtEl>
                                        <p:attrNameLst>
                                          <p:attrName>ppt_y</p:attrName>
                                        </p:attrNameLst>
                                      </p:cBhvr>
                                      <p:tavLst>
                                        <p:tav tm="0">
                                          <p:val>
                                            <p:strVal val="#ppt_y+#ppt_h*1.125000"/>
                                          </p:val>
                                        </p:tav>
                                        <p:tav tm="100000">
                                          <p:val>
                                            <p:strVal val="#ppt_y"/>
                                          </p:val>
                                        </p:tav>
                                      </p:tavLst>
                                    </p:anim>
                                    <p:animEffect transition="in" filter="wipe(up)">
                                      <p:cBhvr>
                                        <p:cTn id="13" dur="1000"/>
                                        <p:tgtEl>
                                          <p:spTgt spid="3">
                                            <p:txEl>
                                              <p:pRg st="1" end="1"/>
                                            </p:txEl>
                                          </p:spTgt>
                                        </p:tgtEl>
                                      </p:cBhvr>
                                    </p:animEffect>
                                  </p:childTnLst>
                                </p:cTn>
                              </p:par>
                            </p:childTnLst>
                          </p:cTn>
                        </p:par>
                        <p:par>
                          <p:cTn id="14" fill="hold">
                            <p:stCondLst>
                              <p:cond delay="2000"/>
                            </p:stCondLst>
                            <p:childTnLst>
                              <p:par>
                                <p:cTn id="15" presetID="12" presetClass="entr" presetSubtype="4" fill="hold" nodeType="after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1000"/>
                                        <p:tgtEl>
                                          <p:spTgt spid="3">
                                            <p:txEl>
                                              <p:pRg st="2" end="2"/>
                                            </p:txEl>
                                          </p:spTgt>
                                        </p:tgtEl>
                                        <p:attrNameLst>
                                          <p:attrName>ppt_y</p:attrName>
                                        </p:attrNameLst>
                                      </p:cBhvr>
                                      <p:tavLst>
                                        <p:tav tm="0">
                                          <p:val>
                                            <p:strVal val="#ppt_y+#ppt_h*1.125000"/>
                                          </p:val>
                                        </p:tav>
                                        <p:tav tm="100000">
                                          <p:val>
                                            <p:strVal val="#ppt_y"/>
                                          </p:val>
                                        </p:tav>
                                      </p:tavLst>
                                    </p:anim>
                                    <p:animEffect transition="in" filter="wipe(up)">
                                      <p:cBhvr>
                                        <p:cTn id="18" dur="1000"/>
                                        <p:tgtEl>
                                          <p:spTgt spid="3">
                                            <p:txEl>
                                              <p:pRg st="2" end="2"/>
                                            </p:txEl>
                                          </p:spTgt>
                                        </p:tgtEl>
                                      </p:cBhvr>
                                    </p:animEffect>
                                  </p:childTnLst>
                                </p:cTn>
                              </p:par>
                            </p:childTnLst>
                          </p:cTn>
                        </p:par>
                        <p:par>
                          <p:cTn id="19" fill="hold">
                            <p:stCondLst>
                              <p:cond delay="3000"/>
                            </p:stCondLst>
                            <p:childTnLst>
                              <p:par>
                                <p:cTn id="20" presetID="12" presetClass="entr" presetSubtype="4" fill="hold" nodeType="after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 calcmode="lin" valueType="num">
                                      <p:cBhvr additive="base">
                                        <p:cTn id="22" dur="1000"/>
                                        <p:tgtEl>
                                          <p:spTgt spid="3">
                                            <p:txEl>
                                              <p:pRg st="3" end="3"/>
                                            </p:txEl>
                                          </p:spTgt>
                                        </p:tgtEl>
                                        <p:attrNameLst>
                                          <p:attrName>ppt_y</p:attrName>
                                        </p:attrNameLst>
                                      </p:cBhvr>
                                      <p:tavLst>
                                        <p:tav tm="0">
                                          <p:val>
                                            <p:strVal val="#ppt_y+#ppt_h*1.125000"/>
                                          </p:val>
                                        </p:tav>
                                        <p:tav tm="100000">
                                          <p:val>
                                            <p:strVal val="#ppt_y"/>
                                          </p:val>
                                        </p:tav>
                                      </p:tavLst>
                                    </p:anim>
                                    <p:animEffect transition="in" filter="wipe(up)">
                                      <p:cBhvr>
                                        <p:cTn id="23"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latin typeface="Tahoma"/>
                <a:cs typeface="Tahoma"/>
              </a:rPr>
              <a:t>What does HIB look like?</a:t>
            </a:r>
            <a:br>
              <a:rPr lang="en-US" b="1" dirty="0" smtClean="0">
                <a:latin typeface="Tahoma"/>
                <a:cs typeface="Tahoma"/>
              </a:rPr>
            </a:br>
            <a:endParaRPr lang="en-US" b="1" dirty="0">
              <a:latin typeface="Tahoma"/>
              <a:cs typeface="Tahoma"/>
            </a:endParaRPr>
          </a:p>
        </p:txBody>
      </p:sp>
      <p:sp>
        <p:nvSpPr>
          <p:cNvPr id="3" name="Content Placeholder 2"/>
          <p:cNvSpPr>
            <a:spLocks noGrp="1"/>
          </p:cNvSpPr>
          <p:nvPr>
            <p:ph idx="1"/>
          </p:nvPr>
        </p:nvSpPr>
        <p:spPr>
          <a:xfrm>
            <a:off x="-727766" y="990600"/>
            <a:ext cx="7313613" cy="609600"/>
          </a:xfrm>
        </p:spPr>
        <p:txBody>
          <a:bodyPr>
            <a:normAutofit/>
          </a:bodyPr>
          <a:lstStyle/>
          <a:p>
            <a:pPr marL="0" indent="0" algn="ctr">
              <a:buNone/>
            </a:pPr>
            <a:r>
              <a:rPr lang="en-US" b="1" dirty="0" smtClean="0">
                <a:latin typeface="Tahoma"/>
                <a:cs typeface="Tahoma"/>
              </a:rPr>
              <a:t>Bullying can be…</a:t>
            </a:r>
            <a:endParaRPr lang="en-US" dirty="0" smtClean="0"/>
          </a:p>
          <a:p>
            <a:pPr>
              <a:buNone/>
            </a:pPr>
            <a:endParaRPr lang="en-US" dirty="0" smtClean="0"/>
          </a:p>
        </p:txBody>
      </p:sp>
      <p:pic>
        <p:nvPicPr>
          <p:cNvPr id="4" name="Picture 3" descr="The-Truth-About-Bullying_full_article_vertical.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57200" y="2057400"/>
            <a:ext cx="3664744" cy="4343400"/>
          </a:xfrm>
          <a:prstGeom prst="rect">
            <a:avLst/>
          </a:prstGeom>
          <a:ln>
            <a:solidFill>
              <a:schemeClr val="tx1"/>
            </a:solidFill>
          </a:ln>
          <a:effectLst>
            <a:outerShdw blurRad="292100" dist="139700" dir="2700000" algn="tl" rotWithShape="0">
              <a:srgbClr val="333333">
                <a:alpha val="65000"/>
              </a:srgbClr>
            </a:outerShdw>
          </a:effectLst>
        </p:spPr>
      </p:pic>
      <p:pic>
        <p:nvPicPr>
          <p:cNvPr id="8" name="Picture 7" descr="school-bully-pic.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292600" y="2032000"/>
            <a:ext cx="4521200" cy="3059069"/>
          </a:xfrm>
          <a:prstGeom prst="rect">
            <a:avLst/>
          </a:prstGeom>
        </p:spPr>
      </p:pic>
      <p:sp>
        <p:nvSpPr>
          <p:cNvPr id="5" name="TextBox 4"/>
          <p:cNvSpPr txBox="1"/>
          <p:nvPr/>
        </p:nvSpPr>
        <p:spPr>
          <a:xfrm>
            <a:off x="3216649" y="1371600"/>
            <a:ext cx="4327151" cy="1200329"/>
          </a:xfrm>
          <a:prstGeom prst="rect">
            <a:avLst/>
          </a:prstGeom>
          <a:noFill/>
        </p:spPr>
        <p:txBody>
          <a:bodyPr wrap="none" rtlCol="0">
            <a:spAutoFit/>
          </a:bodyPr>
          <a:lstStyle/>
          <a:p>
            <a:pPr algn="ctr"/>
            <a:r>
              <a:rPr lang="en-US" sz="3600" b="1" i="1" dirty="0">
                <a:latin typeface="Tahoma"/>
                <a:cs typeface="Tahoma"/>
              </a:rPr>
              <a:t>direct</a:t>
            </a:r>
            <a:r>
              <a:rPr lang="en-US" sz="3600" b="1" dirty="0">
                <a:latin typeface="Tahoma"/>
                <a:cs typeface="Tahoma"/>
              </a:rPr>
              <a:t> </a:t>
            </a:r>
            <a:r>
              <a:rPr lang="en-US" sz="3600" b="1" dirty="0" smtClean="0">
                <a:latin typeface="Tahoma"/>
                <a:cs typeface="Tahoma"/>
              </a:rPr>
              <a:t> or </a:t>
            </a:r>
            <a:r>
              <a:rPr lang="en-US" sz="3600" b="1" i="1" dirty="0" smtClean="0">
                <a:latin typeface="Tahoma"/>
                <a:cs typeface="Tahoma"/>
              </a:rPr>
              <a:t>indirect</a:t>
            </a:r>
            <a:endParaRPr lang="en-US" sz="3600" b="1" i="1" dirty="0">
              <a:latin typeface="Tahoma"/>
              <a:cs typeface="Tahoma"/>
            </a:endParaRPr>
          </a:p>
          <a:p>
            <a:endParaRPr lang="en-US" dirty="0"/>
          </a:p>
          <a:p>
            <a:endParaRPr lang="en-US" dirty="0"/>
          </a:p>
        </p:txBody>
      </p:sp>
      <p:pic>
        <p:nvPicPr>
          <p:cNvPr id="6" name="Picture 5" descr="JP_texting.jp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315157" y="5120826"/>
            <a:ext cx="1075178" cy="1279974"/>
          </a:xfrm>
          <a:prstGeom prst="rect">
            <a:avLst/>
          </a:prstGeom>
          <a:ln>
            <a:solidFill>
              <a:schemeClr val="tx1"/>
            </a:solidFill>
          </a:ln>
          <a:effectLst>
            <a:outerShdw blurRad="292100" dist="139700" dir="2700000" algn="tl" rotWithShape="0">
              <a:srgbClr val="333333">
                <a:alpha val="65000"/>
              </a:srgbClr>
            </a:outerShdw>
          </a:effec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7699" y="1066800"/>
            <a:ext cx="4408101" cy="6218238"/>
          </a:xfrm>
        </p:spPr>
        <p:txBody>
          <a:bodyPr>
            <a:noAutofit/>
          </a:bodyPr>
          <a:lstStyle/>
          <a:p>
            <a:pPr>
              <a:lnSpc>
                <a:spcPct val="90000"/>
              </a:lnSpc>
              <a:buFont typeface="Wingdings" charset="2"/>
              <a:buChar char="Ø"/>
            </a:pPr>
            <a:r>
              <a:rPr lang="en-US" sz="2200" b="1" dirty="0" smtClean="0">
                <a:latin typeface="Tahoma"/>
                <a:cs typeface="Tahoma"/>
              </a:rPr>
              <a:t>physical </a:t>
            </a:r>
            <a:r>
              <a:rPr lang="en-US" sz="2200" b="1" dirty="0">
                <a:latin typeface="Tahoma"/>
                <a:cs typeface="Tahoma"/>
              </a:rPr>
              <a:t>aggression such </a:t>
            </a:r>
            <a:r>
              <a:rPr lang="en-US" sz="2200" b="1" dirty="0" smtClean="0">
                <a:latin typeface="Tahoma"/>
                <a:cs typeface="Tahoma"/>
              </a:rPr>
              <a:t>as: </a:t>
            </a:r>
            <a:r>
              <a:rPr lang="en-US" sz="2200" b="1" dirty="0">
                <a:latin typeface="Tahoma"/>
                <a:cs typeface="Tahoma"/>
              </a:rPr>
              <a:t>shoving </a:t>
            </a:r>
            <a:r>
              <a:rPr lang="en-US" sz="2200" b="1" dirty="0" smtClean="0">
                <a:latin typeface="Tahoma"/>
                <a:cs typeface="Tahoma"/>
              </a:rPr>
              <a:t>and poking, throwing things, slapping, choking, punching </a:t>
            </a:r>
            <a:r>
              <a:rPr lang="en-US" sz="2200" b="1" dirty="0">
                <a:latin typeface="Tahoma"/>
                <a:cs typeface="Tahoma"/>
              </a:rPr>
              <a:t>and kicking</a:t>
            </a:r>
            <a:r>
              <a:rPr lang="en-US" sz="2200" b="1" dirty="0" smtClean="0">
                <a:latin typeface="Tahoma"/>
                <a:cs typeface="Tahoma"/>
              </a:rPr>
              <a:t>, beating, jabbing</a:t>
            </a:r>
            <a:r>
              <a:rPr lang="en-US" sz="2200" b="1" dirty="0">
                <a:latin typeface="Tahoma"/>
                <a:cs typeface="Tahoma"/>
              </a:rPr>
              <a:t>, pulling hair, scratching, biting, tripping, groping, pants-</a:t>
            </a:r>
            <a:r>
              <a:rPr lang="en-US" sz="2200" b="1" dirty="0" err="1">
                <a:latin typeface="Tahoma"/>
                <a:cs typeface="Tahoma"/>
              </a:rPr>
              <a:t>ing</a:t>
            </a:r>
            <a:r>
              <a:rPr lang="en-US" sz="2200" b="1" dirty="0">
                <a:latin typeface="Tahoma"/>
                <a:cs typeface="Tahoma"/>
              </a:rPr>
              <a:t>, </a:t>
            </a:r>
            <a:r>
              <a:rPr lang="en-US" sz="2200" b="1" dirty="0" smtClean="0">
                <a:latin typeface="Tahoma"/>
                <a:cs typeface="Tahoma"/>
              </a:rPr>
              <a:t>pinching</a:t>
            </a:r>
          </a:p>
          <a:p>
            <a:pPr>
              <a:lnSpc>
                <a:spcPct val="90000"/>
              </a:lnSpc>
              <a:buFont typeface="Wingdings" charset="2"/>
              <a:buChar char="Ø"/>
            </a:pPr>
            <a:r>
              <a:rPr lang="en-US" sz="2200" b="1" dirty="0" smtClean="0">
                <a:latin typeface="Tahoma"/>
                <a:cs typeface="Tahoma"/>
              </a:rPr>
              <a:t>hurtful teasing, obscene gestures, name-calling</a:t>
            </a:r>
            <a:endParaRPr lang="en-US" sz="2200" b="1" dirty="0">
              <a:latin typeface="Tahoma"/>
              <a:cs typeface="Tahoma"/>
            </a:endParaRPr>
          </a:p>
          <a:p>
            <a:pPr>
              <a:lnSpc>
                <a:spcPct val="70000"/>
              </a:lnSpc>
              <a:spcAft>
                <a:spcPts val="1800"/>
              </a:spcAft>
              <a:buFont typeface="Wingdings" charset="2"/>
              <a:buChar char="Ø"/>
            </a:pPr>
            <a:endParaRPr lang="en-US" sz="2200" b="1" dirty="0">
              <a:latin typeface="Tahoma"/>
              <a:cs typeface="Tahoma"/>
            </a:endParaRPr>
          </a:p>
          <a:p>
            <a:pPr>
              <a:lnSpc>
                <a:spcPct val="70000"/>
              </a:lnSpc>
              <a:spcAft>
                <a:spcPts val="1800"/>
              </a:spcAft>
              <a:buFont typeface="Wingdings" charset="2"/>
              <a:buChar char="Ø"/>
            </a:pPr>
            <a:endParaRPr lang="en-US" sz="2200" b="1" dirty="0" smtClean="0">
              <a:latin typeface="Tahoma"/>
              <a:cs typeface="Tahoma"/>
            </a:endParaRPr>
          </a:p>
          <a:p>
            <a:pPr>
              <a:lnSpc>
                <a:spcPct val="70000"/>
              </a:lnSpc>
              <a:spcAft>
                <a:spcPts val="1800"/>
              </a:spcAft>
              <a:buFont typeface="Wingdings" charset="2"/>
              <a:buChar char="Ø"/>
            </a:pPr>
            <a:endParaRPr lang="en-US" sz="2200" b="1" dirty="0">
              <a:latin typeface="Tahoma"/>
              <a:cs typeface="Tahoma"/>
            </a:endParaRPr>
          </a:p>
          <a:p>
            <a:pPr>
              <a:buFont typeface="Wingdings" charset="2"/>
              <a:buChar char="Ø"/>
            </a:pPr>
            <a:endParaRPr lang="en-US" sz="2200" b="1" dirty="0">
              <a:latin typeface="Tahoma"/>
              <a:cs typeface="Tahoma"/>
            </a:endParaRPr>
          </a:p>
          <a:p>
            <a:pPr>
              <a:buFont typeface="Wingdings" charset="2"/>
              <a:buChar char="Ø"/>
            </a:pPr>
            <a:endParaRPr lang="en-US" sz="2200" b="1" dirty="0">
              <a:latin typeface="Tahoma"/>
              <a:cs typeface="Tahoma"/>
            </a:endParaRPr>
          </a:p>
          <a:p>
            <a:pPr>
              <a:buFont typeface="Wingdings" charset="2"/>
              <a:buChar char="Ø"/>
            </a:pPr>
            <a:endParaRPr lang="en-US" sz="2000" b="1" dirty="0">
              <a:latin typeface="Tahoma"/>
              <a:cs typeface="Tahoma"/>
            </a:endParaRPr>
          </a:p>
          <a:p>
            <a:pPr>
              <a:buFont typeface="Wingdings" charset="2"/>
              <a:buChar char="Ø"/>
            </a:pPr>
            <a:endParaRPr lang="en-US" sz="2000" b="1" dirty="0">
              <a:latin typeface="Tahoma"/>
              <a:cs typeface="Tahoma"/>
            </a:endParaRPr>
          </a:p>
          <a:p>
            <a:pPr>
              <a:buFont typeface="Wingdings" charset="2"/>
              <a:buChar char="Ø"/>
            </a:pPr>
            <a:endParaRPr lang="en-US" sz="2200" b="1" dirty="0" smtClean="0">
              <a:latin typeface="Tahoma"/>
              <a:cs typeface="Tahoma"/>
            </a:endParaRPr>
          </a:p>
        </p:txBody>
      </p:sp>
      <p:sp>
        <p:nvSpPr>
          <p:cNvPr id="2" name="Title 1"/>
          <p:cNvSpPr>
            <a:spLocks noGrp="1"/>
          </p:cNvSpPr>
          <p:nvPr>
            <p:ph type="title"/>
          </p:nvPr>
        </p:nvSpPr>
        <p:spPr>
          <a:xfrm>
            <a:off x="76200" y="-228600"/>
            <a:ext cx="4588933" cy="1401762"/>
          </a:xfrm>
        </p:spPr>
        <p:txBody>
          <a:bodyPr/>
          <a:lstStyle/>
          <a:p>
            <a:pPr algn="l"/>
            <a:r>
              <a:rPr lang="en-US" b="1" dirty="0" smtClean="0">
                <a:latin typeface="Tahoma"/>
                <a:cs typeface="Tahoma"/>
              </a:rPr>
              <a:t>Direct Bullying</a:t>
            </a:r>
            <a:endParaRPr lang="en-US" b="1" dirty="0">
              <a:latin typeface="Tahoma"/>
              <a:cs typeface="Tahoma"/>
            </a:endParaRPr>
          </a:p>
        </p:txBody>
      </p:sp>
      <p:pic>
        <p:nvPicPr>
          <p:cNvPr id="9" name="Anti-Bullying ad.mo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4562332" y="228600"/>
            <a:ext cx="4470400" cy="3352800"/>
          </a:xfrm>
          <a:prstGeom prst="rect">
            <a:avLst/>
          </a:prstGeom>
        </p:spPr>
      </p:pic>
      <p:sp>
        <p:nvSpPr>
          <p:cNvPr id="5" name="TextBox 4"/>
          <p:cNvSpPr txBox="1"/>
          <p:nvPr/>
        </p:nvSpPr>
        <p:spPr>
          <a:xfrm>
            <a:off x="7343197" y="3699589"/>
            <a:ext cx="1689535" cy="369332"/>
          </a:xfrm>
          <a:prstGeom prst="rect">
            <a:avLst/>
          </a:prstGeom>
          <a:noFill/>
        </p:spPr>
        <p:txBody>
          <a:bodyPr wrap="none" rtlCol="0">
            <a:spAutoFit/>
          </a:bodyPr>
          <a:lstStyle/>
          <a:p>
            <a:r>
              <a:rPr lang="en-US" dirty="0"/>
              <a:t>v</a:t>
            </a:r>
            <a:r>
              <a:rPr lang="en-US" dirty="0" smtClean="0"/>
              <a:t>ideo </a:t>
            </a:r>
            <a:r>
              <a:rPr lang="en-US" i="1" dirty="0" err="1" smtClean="0"/>
              <a:t>bullying.org</a:t>
            </a:r>
            <a:endParaRPr lang="en-US" i="1" dirty="0"/>
          </a:p>
        </p:txBody>
      </p:sp>
      <p:pic>
        <p:nvPicPr>
          <p:cNvPr id="4" name="Picture 3" descr="video_icon.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01729" y="3657600"/>
            <a:ext cx="441468" cy="44146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9"/>
                                        </p:tgtEl>
                                      </p:cBhvr>
                                    </p:cmd>
                                  </p:childTnLst>
                                </p:cTn>
                              </p:par>
                            </p:childTnLst>
                          </p:cTn>
                        </p:par>
                      </p:childTnLst>
                    </p:cTn>
                  </p:par>
                </p:childTnLst>
              </p:cTn>
              <p:nextCondLst>
                <p:cond evt="onClick" delay="0">
                  <p:tgtEl>
                    <p:spTgt spid="9"/>
                  </p:tgtEl>
                </p:cond>
              </p:nextCondLst>
            </p:seq>
            <p:video>
              <p:cMediaNode vol="80000">
                <p:cTn id="7" fill="hold" display="0">
                  <p:stCondLst>
                    <p:cond delay="indefinite"/>
                  </p:stCondLst>
                </p:cTn>
                <p:tgtEl>
                  <p:spTgt spid="9"/>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1" y="990600"/>
            <a:ext cx="4648199" cy="5791200"/>
          </a:xfrm>
        </p:spPr>
        <p:txBody>
          <a:bodyPr>
            <a:noAutofit/>
          </a:bodyPr>
          <a:lstStyle/>
          <a:p>
            <a:pPr>
              <a:lnSpc>
                <a:spcPct val="80000"/>
              </a:lnSpc>
              <a:buFont typeface="Wingdings" charset="2"/>
              <a:buChar char="Ø"/>
            </a:pPr>
            <a:r>
              <a:rPr lang="en-US" sz="2200" b="1" dirty="0" smtClean="0">
                <a:latin typeface="Tahoma"/>
                <a:cs typeface="Tahoma"/>
              </a:rPr>
              <a:t>spreading gossip, lies, rumors, silent treatment,</a:t>
            </a:r>
            <a:br>
              <a:rPr lang="en-US" sz="2200" b="1" dirty="0" smtClean="0">
                <a:latin typeface="Tahoma"/>
                <a:cs typeface="Tahoma"/>
              </a:rPr>
            </a:br>
            <a:r>
              <a:rPr lang="en-US" sz="2200" b="1" dirty="0" smtClean="0">
                <a:latin typeface="Tahoma"/>
                <a:cs typeface="Tahoma"/>
              </a:rPr>
              <a:t>staring, laughing at or mocking,</a:t>
            </a:r>
            <a:r>
              <a:rPr lang="en-US" sz="2200" b="1" dirty="0">
                <a:latin typeface="Tahoma"/>
                <a:cs typeface="Tahoma"/>
              </a:rPr>
              <a:t> </a:t>
            </a:r>
            <a:r>
              <a:rPr lang="en-US" sz="2200" b="1" dirty="0" smtClean="0">
                <a:latin typeface="Tahoma"/>
                <a:cs typeface="Tahoma"/>
              </a:rPr>
              <a:t>deliberate exclusion, bullying others who socialize with the target, criticizing the target's manner of dress, race, religion</a:t>
            </a:r>
            <a:r>
              <a:rPr lang="en-US" sz="2200" b="1" dirty="0">
                <a:latin typeface="Tahoma"/>
                <a:cs typeface="Tahoma"/>
              </a:rPr>
              <a:t>, perceived sexual orientation, disability</a:t>
            </a:r>
            <a:r>
              <a:rPr lang="en-US" sz="2200" b="1" dirty="0" smtClean="0">
                <a:latin typeface="Tahoma"/>
                <a:cs typeface="Tahoma"/>
              </a:rPr>
              <a:t>, appearance, height, weight, inciting others to bully the target, set-ups, intentional provoking</a:t>
            </a:r>
          </a:p>
          <a:p>
            <a:pPr>
              <a:lnSpc>
                <a:spcPct val="80000"/>
              </a:lnSpc>
              <a:buFont typeface="Wingdings" charset="2"/>
              <a:buChar char="Ø"/>
            </a:pPr>
            <a:r>
              <a:rPr lang="en-US" sz="2200" b="1" dirty="0" err="1" smtClean="0">
                <a:latin typeface="Tahoma"/>
                <a:cs typeface="Tahoma"/>
              </a:rPr>
              <a:t>cyberbullying</a:t>
            </a:r>
            <a:r>
              <a:rPr lang="en-US" sz="2200" b="1" dirty="0" smtClean="0">
                <a:latin typeface="Tahoma"/>
                <a:cs typeface="Tahoma"/>
              </a:rPr>
              <a:t> via mobile device, text, or computer</a:t>
            </a:r>
            <a:endParaRPr lang="en-US" sz="2200" b="1" dirty="0">
              <a:latin typeface="Tahoma"/>
              <a:cs typeface="Tahoma"/>
            </a:endParaRPr>
          </a:p>
        </p:txBody>
      </p:sp>
      <p:pic>
        <p:nvPicPr>
          <p:cNvPr id="4" name="Picture 3" descr="tellingsecrets.jpg"/>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181600" y="2154432"/>
            <a:ext cx="3457132" cy="2286000"/>
          </a:xfrm>
          <a:prstGeom prst="rect">
            <a:avLst/>
          </a:prstGeom>
          <a:ln>
            <a:solidFill>
              <a:schemeClr val="tx1"/>
            </a:solidFill>
          </a:ln>
          <a:effectLst>
            <a:outerShdw blurRad="292100" dist="139700" dir="2700000" algn="tl" rotWithShape="0">
              <a:srgbClr val="333333">
                <a:alpha val="65000"/>
              </a:srgbClr>
            </a:outerShdw>
          </a:effectLst>
        </p:spPr>
      </p:pic>
      <p:sp>
        <p:nvSpPr>
          <p:cNvPr id="2" name="Title 1"/>
          <p:cNvSpPr>
            <a:spLocks noGrp="1"/>
          </p:cNvSpPr>
          <p:nvPr>
            <p:ph type="title"/>
          </p:nvPr>
        </p:nvSpPr>
        <p:spPr>
          <a:xfrm>
            <a:off x="-990600" y="0"/>
            <a:ext cx="7313613" cy="868362"/>
          </a:xfrm>
        </p:spPr>
        <p:txBody>
          <a:bodyPr/>
          <a:lstStyle/>
          <a:p>
            <a:r>
              <a:rPr lang="en-US" b="1" dirty="0" smtClean="0">
                <a:latin typeface="Tahoma"/>
                <a:cs typeface="Tahoma"/>
              </a:rPr>
              <a:t>Indirect Bullying</a:t>
            </a:r>
            <a:endParaRPr lang="en-US" b="1" dirty="0">
              <a:latin typeface="Tahoma"/>
              <a:cs typeface="Tahoma"/>
            </a:endParaRPr>
          </a:p>
        </p:txBody>
      </p:sp>
      <p:pic>
        <p:nvPicPr>
          <p:cNvPr id="6" name="Picture 5" descr="41tfRC72ptL.jpg"/>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373813" y="881062"/>
            <a:ext cx="2620354" cy="870340"/>
          </a:xfrm>
          <a:prstGeom prst="rect">
            <a:avLst/>
          </a:prstGeom>
          <a:ln>
            <a:solidFill>
              <a:schemeClr val="tx1"/>
            </a:solidFill>
          </a:ln>
          <a:effectLst>
            <a:outerShdw blurRad="292100" dist="139700" dir="2700000" algn="tl" rotWithShape="0">
              <a:srgbClr val="333333">
                <a:alpha val="65000"/>
              </a:srgbClr>
            </a:outerShdw>
          </a:effec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bullying.jpg"/>
          <p:cNvPicPr>
            <a:picLocks noChangeAspect="1"/>
          </p:cNvPicPr>
          <p:nvPr/>
        </p:nvPicPr>
        <p:blipFill>
          <a:blip r:embed="rId4">
            <a:alphaModFix amt="18000"/>
            <a:extLst>
              <a:ext uri="{28A0092B-C50C-407E-A947-70E740481C1C}">
                <a14:useLocalDpi xmlns:a14="http://schemas.microsoft.com/office/drawing/2010/main"/>
              </a:ext>
            </a:extLst>
          </a:blip>
          <a:stretch>
            <a:fillRect/>
          </a:stretch>
        </p:blipFill>
        <p:spPr>
          <a:xfrm>
            <a:off x="0" y="-1"/>
            <a:ext cx="9144000" cy="6887147"/>
          </a:xfrm>
          <a:prstGeom prst="rect">
            <a:avLst/>
          </a:prstGeom>
        </p:spPr>
      </p:pic>
      <p:sp>
        <p:nvSpPr>
          <p:cNvPr id="2" name="Title 1"/>
          <p:cNvSpPr>
            <a:spLocks noGrp="1"/>
          </p:cNvSpPr>
          <p:nvPr>
            <p:ph type="title"/>
          </p:nvPr>
        </p:nvSpPr>
        <p:spPr>
          <a:xfrm>
            <a:off x="914400" y="304800"/>
            <a:ext cx="7313613" cy="868362"/>
          </a:xfrm>
        </p:spPr>
        <p:txBody>
          <a:bodyPr/>
          <a:lstStyle/>
          <a:p>
            <a:r>
              <a:rPr lang="en-US" b="1" dirty="0">
                <a:latin typeface="Tahoma"/>
                <a:cs typeface="Tahoma"/>
              </a:rPr>
              <a:t>T</a:t>
            </a:r>
            <a:r>
              <a:rPr lang="en-US" b="1" dirty="0" smtClean="0">
                <a:latin typeface="Tahoma"/>
                <a:cs typeface="Tahoma"/>
              </a:rPr>
              <a:t>easing </a:t>
            </a:r>
            <a:r>
              <a:rPr lang="en-US" b="1" dirty="0" err="1" smtClean="0">
                <a:latin typeface="Tahoma"/>
                <a:cs typeface="Tahoma"/>
              </a:rPr>
              <a:t>vs</a:t>
            </a:r>
            <a:r>
              <a:rPr lang="en-US" b="1" dirty="0" smtClean="0">
                <a:latin typeface="Tahoma"/>
                <a:cs typeface="Tahoma"/>
              </a:rPr>
              <a:t> Bullying?</a:t>
            </a:r>
            <a:endParaRPr lang="en-US" b="1" dirty="0">
              <a:latin typeface="Tahoma"/>
              <a:cs typeface="Tahoma"/>
            </a:endParaRPr>
          </a:p>
        </p:txBody>
      </p:sp>
      <p:sp>
        <p:nvSpPr>
          <p:cNvPr id="3" name="Content Placeholder 2"/>
          <p:cNvSpPr>
            <a:spLocks noGrp="1"/>
          </p:cNvSpPr>
          <p:nvPr>
            <p:ph idx="1"/>
          </p:nvPr>
        </p:nvSpPr>
        <p:spPr>
          <a:xfrm>
            <a:off x="76200" y="1184123"/>
            <a:ext cx="4343400" cy="4572000"/>
          </a:xfrm>
        </p:spPr>
        <p:txBody>
          <a:bodyPr>
            <a:normAutofit lnSpcReduction="10000"/>
          </a:bodyPr>
          <a:lstStyle/>
          <a:p>
            <a:r>
              <a:rPr lang="en-US" b="1" dirty="0" smtClean="0">
                <a:latin typeface="Tahoma"/>
                <a:cs typeface="Tahoma"/>
              </a:rPr>
              <a:t>Duration</a:t>
            </a:r>
          </a:p>
          <a:p>
            <a:pPr lvl="1"/>
            <a:r>
              <a:rPr lang="en-US" b="1" dirty="0" smtClean="0">
                <a:latin typeface="Tahoma"/>
                <a:cs typeface="Tahoma"/>
              </a:rPr>
              <a:t>how long? </a:t>
            </a:r>
          </a:p>
          <a:p>
            <a:pPr lvl="1"/>
            <a:r>
              <a:rPr lang="en-US" b="1" dirty="0" smtClean="0">
                <a:latin typeface="Tahoma"/>
                <a:cs typeface="Tahoma"/>
              </a:rPr>
              <a:t>intensity</a:t>
            </a:r>
          </a:p>
          <a:p>
            <a:r>
              <a:rPr lang="en-US" b="1" dirty="0" smtClean="0">
                <a:latin typeface="Tahoma"/>
                <a:cs typeface="Tahoma"/>
              </a:rPr>
              <a:t>Power</a:t>
            </a:r>
          </a:p>
          <a:p>
            <a:pPr lvl="1"/>
            <a:r>
              <a:rPr lang="en-US" b="1" dirty="0" smtClean="0">
                <a:latin typeface="Tahoma"/>
                <a:cs typeface="Tahoma"/>
              </a:rPr>
              <a:t>power </a:t>
            </a:r>
            <a:r>
              <a:rPr lang="en-US" b="1" dirty="0">
                <a:latin typeface="Tahoma"/>
                <a:cs typeface="Tahoma"/>
              </a:rPr>
              <a:t>of the bully, vulnerability of the victim, lack of support and the severity of consequences to the victim</a:t>
            </a:r>
            <a:r>
              <a:rPr lang="en-US" b="1" dirty="0" smtClean="0">
                <a:latin typeface="Tahoma"/>
                <a:cs typeface="Tahoma"/>
              </a:rPr>
              <a:t>.</a:t>
            </a:r>
          </a:p>
          <a:p>
            <a:r>
              <a:rPr lang="en-US" b="1" dirty="0" smtClean="0">
                <a:latin typeface="Tahoma"/>
                <a:cs typeface="Tahoma"/>
              </a:rPr>
              <a:t>Intent to harm</a:t>
            </a:r>
          </a:p>
          <a:p>
            <a:pPr marL="0" indent="0">
              <a:buNone/>
            </a:pPr>
            <a:endParaRPr lang="en-US" b="1" dirty="0">
              <a:latin typeface="Tahoma"/>
              <a:cs typeface="Tahoma"/>
            </a:endParaRPr>
          </a:p>
        </p:txBody>
      </p:sp>
      <p:pic>
        <p:nvPicPr>
          <p:cNvPr id="7" name="Words Hurt - Bullying Commercial.mo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4343400" y="1284612"/>
            <a:ext cx="4687984" cy="3515988"/>
          </a:xfrm>
          <a:prstGeom prst="rect">
            <a:avLst/>
          </a:prstGeom>
        </p:spPr>
      </p:pic>
      <p:sp>
        <p:nvSpPr>
          <p:cNvPr id="4" name="TextBox 3"/>
          <p:cNvSpPr txBox="1"/>
          <p:nvPr/>
        </p:nvSpPr>
        <p:spPr>
          <a:xfrm>
            <a:off x="5429116" y="4876800"/>
            <a:ext cx="3602268" cy="923330"/>
          </a:xfrm>
          <a:prstGeom prst="rect">
            <a:avLst/>
          </a:prstGeom>
          <a:noFill/>
        </p:spPr>
        <p:txBody>
          <a:bodyPr wrap="none" rtlCol="0">
            <a:spAutoFit/>
          </a:bodyPr>
          <a:lstStyle/>
          <a:p>
            <a:pPr algn="r"/>
            <a:r>
              <a:rPr lang="en-US" b="1" dirty="0" smtClean="0"/>
              <a:t>Video </a:t>
            </a:r>
            <a:r>
              <a:rPr lang="en-US" b="1" i="1" dirty="0" smtClean="0"/>
              <a:t>Concerned </a:t>
            </a:r>
            <a:r>
              <a:rPr lang="en-US" b="1" i="1" dirty="0"/>
              <a:t>Children's </a:t>
            </a:r>
            <a:r>
              <a:rPr lang="en-US" b="1" i="1" dirty="0" smtClean="0"/>
              <a:t>Advertisers</a:t>
            </a:r>
          </a:p>
          <a:p>
            <a:pPr algn="r"/>
            <a:r>
              <a:rPr lang="en-US" b="1" i="1" dirty="0" smtClean="0"/>
              <a:t>http://</a:t>
            </a:r>
            <a:r>
              <a:rPr lang="en-US" b="1" i="1" dirty="0" err="1" smtClean="0"/>
              <a:t>cca-kids.ca</a:t>
            </a:r>
            <a:endParaRPr lang="en-US" b="1" i="1" dirty="0"/>
          </a:p>
          <a:p>
            <a:endParaRPr lang="en-US" dirty="0"/>
          </a:p>
        </p:txBody>
      </p:sp>
      <p:pic>
        <p:nvPicPr>
          <p:cNvPr id="8" name="Picture 7" descr="video_icon.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987648" y="4800600"/>
            <a:ext cx="441468" cy="44146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7"/>
                                        </p:tgtEl>
                                      </p:cBhvr>
                                    </p:cmd>
                                  </p:childTnLst>
                                </p:cTn>
                              </p:par>
                            </p:childTnLst>
                          </p:cTn>
                        </p:par>
                      </p:childTnLst>
                    </p:cTn>
                  </p:par>
                </p:childTnLst>
              </p:cTn>
              <p:nextCondLst>
                <p:cond evt="onClick" delay="0">
                  <p:tgtEl>
                    <p:spTgt spid="7"/>
                  </p:tgtEl>
                </p:cond>
              </p:nextCondLst>
            </p:seq>
            <p:video>
              <p:cMediaNode vol="80000">
                <p:cTn id="7" fill="hold" display="0">
                  <p:stCondLst>
                    <p:cond delay="indefinite"/>
                  </p:stCondLst>
                </p:cTn>
                <p:tgtEl>
                  <p:spTgt spid="7"/>
                </p:tgtEl>
              </p:cMediaNode>
            </p:video>
          </p:childTnLst>
        </p:cTn>
      </p:par>
    </p:tnLst>
  </p:timing>
</p:sld>
</file>

<file path=ppt/theme/_rels/theme1.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image" Target="../media/image4.jpeg"/><Relationship Id="rId5" Type="http://schemas.openxmlformats.org/officeDocument/2006/relationships/image" Target="../media/image5.jpeg"/><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Inkwell">
  <a:themeElements>
    <a:clrScheme name="Inkwell">
      <a:dk1>
        <a:sysClr val="windowText" lastClr="000000"/>
      </a:dk1>
      <a:lt1>
        <a:sysClr val="window" lastClr="FFFFFF"/>
      </a:lt1>
      <a:dk2>
        <a:srgbClr val="584D2E"/>
      </a:dk2>
      <a:lt2>
        <a:srgbClr val="EFE7C3"/>
      </a:lt2>
      <a:accent1>
        <a:srgbClr val="860908"/>
      </a:accent1>
      <a:accent2>
        <a:srgbClr val="4A0505"/>
      </a:accent2>
      <a:accent3>
        <a:srgbClr val="7A500A"/>
      </a:accent3>
      <a:accent4>
        <a:srgbClr val="C47810"/>
      </a:accent4>
      <a:accent5>
        <a:srgbClr val="827752"/>
      </a:accent5>
      <a:accent6>
        <a:srgbClr val="B5BB83"/>
      </a:accent6>
      <a:hlink>
        <a:srgbClr val="C47810"/>
      </a:hlink>
      <a:folHlink>
        <a:srgbClr val="F0A43A"/>
      </a:folHlink>
    </a:clrScheme>
    <a:fontScheme name="Inkwell">
      <a:majorFont>
        <a:latin typeface="Goudy Old Style"/>
        <a:ea typeface=""/>
        <a:cs typeface=""/>
        <a:font script="Jpan" typeface="ＭＳ 明朝"/>
      </a:majorFont>
      <a:minorFont>
        <a:latin typeface="Goudy Old Style"/>
        <a:ea typeface=""/>
        <a:cs typeface=""/>
        <a:font script="Jpan" typeface="ＭＳ 明朝"/>
      </a:minorFont>
    </a:fontScheme>
    <a:fmtScheme name="Inkwell">
      <a:fillStyleLst>
        <a:solidFill>
          <a:schemeClr val="phClr"/>
        </a:solidFill>
        <a:blipFill rotWithShape="1">
          <a:blip xmlns:r="http://schemas.openxmlformats.org/officeDocument/2006/relationships" r:embed="rId1">
            <a:duotone>
              <a:schemeClr val="phClr">
                <a:shade val="30000"/>
              </a:schemeClr>
              <a:schemeClr val="phClr">
                <a:alpha val="10000"/>
                <a:satMod val="120000"/>
              </a:schemeClr>
            </a:duotone>
          </a:blip>
          <a:stretch/>
        </a:blipFill>
        <a:blipFill rotWithShape="1">
          <a:blip xmlns:r="http://schemas.openxmlformats.org/officeDocument/2006/relationships" r:embed="rId2">
            <a:duotone>
              <a:schemeClr val="phClr">
                <a:shade val="30000"/>
                <a:satMod val="150000"/>
              </a:schemeClr>
              <a:schemeClr val="phClr">
                <a:alpha val="10000"/>
                <a:satMod val="120000"/>
              </a:schemeClr>
            </a:duotone>
          </a:blip>
          <a:stretch/>
        </a:blipFill>
      </a:fillStyleLst>
      <a:lnStyleLst>
        <a:ln w="12700" cap="flat" cmpd="sng" algn="ctr">
          <a:solidFill>
            <a:schemeClr val="phClr">
              <a:shade val="95000"/>
              <a:satMod val="105000"/>
            </a:scheme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101600" dist="38100" dir="5400000" rotWithShape="0">
              <a:srgbClr val="000000">
                <a:alpha val="75000"/>
              </a:srgbClr>
            </a:outerShdw>
          </a:effectLst>
        </a:effectStyle>
        <a:effectStyle>
          <a:effectLst>
            <a:outerShdw blurRad="38100" dist="25400" dir="5400000" rotWithShape="0">
              <a:srgbClr val="000000">
                <a:alpha val="75000"/>
              </a:srgbClr>
            </a:outerShdw>
            <a:softEdge rad="25400"/>
          </a:effectLst>
        </a:effectStyle>
      </a:effectStyleLst>
      <a:bgFillStyleLst>
        <a:blipFill rotWithShape="1">
          <a:blip xmlns:r="http://schemas.openxmlformats.org/officeDocument/2006/relationships" r:embed="rId3"/>
          <a:stretch/>
        </a:blipFill>
        <a:blipFill rotWithShape="1">
          <a:blip xmlns:r="http://schemas.openxmlformats.org/officeDocument/2006/relationships" r:embed="rId4"/>
          <a:stretch/>
        </a:blipFill>
        <a:blipFill rotWithShape="1">
          <a:blip xmlns:r="http://schemas.openxmlformats.org/officeDocument/2006/relationships" r:embed="rId5"/>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Inkwell.thmx</Template>
  <TotalTime>4311</TotalTime>
  <Words>880</Words>
  <Application>Microsoft Macintosh PowerPoint</Application>
  <PresentationFormat>On-screen Show (4:3)</PresentationFormat>
  <Paragraphs>127</Paragraphs>
  <Slides>25</Slides>
  <Notes>0</Notes>
  <HiddenSlides>0</HiddenSlides>
  <MMClips>4</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Inkwell</vt:lpstr>
      <vt:lpstr>PowerPoint Presentation</vt:lpstr>
      <vt:lpstr>Objectives</vt:lpstr>
      <vt:lpstr>When you see it happening … it’s happening:</vt:lpstr>
      <vt:lpstr>PowerPoint Presentation</vt:lpstr>
      <vt:lpstr>Washington State Definition of HIB</vt:lpstr>
      <vt:lpstr>What does HIB look like? </vt:lpstr>
      <vt:lpstr>Direct Bullying</vt:lpstr>
      <vt:lpstr>Indirect Bullying</vt:lpstr>
      <vt:lpstr>Teasing vs Bullying?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Effects of Bullying on Targets </vt:lpstr>
      <vt:lpstr>Northshore School District Healthy Youth Survey | Fall 2010 Results    </vt:lpstr>
      <vt:lpstr>Northshore School District Healthy Youth Survey | Fall 2010  Reported incidence in the last 30 days of bullying, harassment or intimidation using the computer or cell phone.  8th grade - 10.4% 10th grade - 9.9% 12th grade - 12.3%</vt:lpstr>
      <vt:lpstr>Northshore School District HIB Policies</vt:lpstr>
      <vt:lpstr>PowerPoint Presentation</vt:lpstr>
      <vt:lpstr>Help students understand  what they should do:</vt:lpstr>
      <vt:lpstr>Don’t be a Bystander </vt:lpstr>
      <vt:lpstr>PowerPoint Presentation</vt:lpstr>
      <vt:lpstr>PowerPoint Presentation</vt:lpstr>
    </vt:vector>
  </TitlesOfParts>
  <Manager/>
  <Company>Northshore School District</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Objective</dc:title>
  <dc:subject/>
  <dc:creator>Technology Department</dc:creator>
  <cp:keywords/>
  <dc:description/>
  <cp:lastModifiedBy>test</cp:lastModifiedBy>
  <cp:revision>219</cp:revision>
  <dcterms:created xsi:type="dcterms:W3CDTF">2011-01-21T16:29:42Z</dcterms:created>
  <dcterms:modified xsi:type="dcterms:W3CDTF">2011-09-17T17:42:23Z</dcterms:modified>
  <cp:category/>
</cp:coreProperties>
</file>